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11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ype="http://schemas.openxmlformats.org/officeDocument/2006/relationships/presProps" Target="presProps.xml"/>  <Relationship Id="rId8" Type="http://schemas.openxmlformats.org/officeDocument/2006/relationships/viewProps" Target="viewProps.xml"/>  <Relationship Id="rId9" Type="http://schemas.openxmlformats.org/officeDocument/2006/relationships/theme" Target="theme/theme1.xml"/>  <Relationship Id="rId10" Type="http://schemas.openxmlformats.org/officeDocument/2006/relationships/tableStyles" Target="tableStyles.xml"/>  <Relationship Id="rId11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5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80905" y="3076123"/>
            <a:ext cx="4535623" cy="7311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5759"/>
              </a:lnSpc>
              <a:buNone/>
            </a:pPr>
            <a:r>
              <a:rPr lang="en-US" b="1" sz="5400" dirty="0" smtClean="0">
                <a:solidFill>
                  <a:srgbClr val="0f333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GT Collective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3046762"/>
            <a:ext cx="3142464" cy="2031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00"/>
              </a:lnSpc>
              <a:buNone/>
            </a:pPr>
            <a:r>
              <a:rPr lang="en-US" b="1" sz="1500" dirty="0" smtClean="0">
                <a:solidFill>
                  <a:srgbClr val="f1b43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 Guide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3438935"/>
            <a:ext cx="3142464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spcBef>
                <a:spcPts val="1459"/>
              </a:spcBef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GT Offerings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285178" y="476131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4570857" y="667059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Facebook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570857" y="1167790"/>
            <a:ext cx="2060060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973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Spokespersons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570857" y="1503145"/>
            <a:ext cx="2060060" cy="5799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Registrar of Companies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0857" y="2128464"/>
            <a:ext cx="2060060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Regulators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824543" y="476131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7110222" y="667059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Instagram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9363908" y="476131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12" name="Object 11"/>
          <p:cNvSpPr/>
          <p:nvPr/>
        </p:nvSpPr>
        <p:spPr>
          <a:xfrm>
            <a:off x="9649587" y="667059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Twitter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9649587" y="1167790"/>
            <a:ext cx="2060060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973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Technical Knowhow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649587" y="1503145"/>
            <a:ext cx="2060060" cy="5799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Distribution Capabilities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85178" y="3523369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16" name="Object 15"/>
          <p:cNvSpPr/>
          <p:nvPr/>
        </p:nvSpPr>
        <p:spPr>
          <a:xfrm>
            <a:off x="4570857" y="3714297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Pinterest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570857" y="4215028"/>
            <a:ext cx="2060060" cy="5799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973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Coffee and Beverages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570857" y="4840347"/>
            <a:ext cx="2060060" cy="5799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Health and Wellness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4570857" y="5465666"/>
            <a:ext cx="2060060" cy="5799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Fashion and Lifestyle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824543" y="3523369"/>
            <a:ext cx="2348913" cy="2856786"/>
          </a:xfrm>
          <a:prstGeom prst="rect">
            <a:avLst/>
          </a:prstGeom>
          <a:noFill/>
          <a:ln w="25400">
            <a:solidFill>
              <a:srgbClr val="dc582a"/>
            </a:solidFill>
            <a:prstDash val="solid"/>
            <a:miter lim="800000"/>
          </a:ln>
        </p:spPr>
      </p:sp>
      <p:sp>
        <p:nvSpPr>
          <p:cNvPr id="21" name="Object 20"/>
          <p:cNvSpPr/>
          <p:nvPr/>
        </p:nvSpPr>
        <p:spPr>
          <a:xfrm>
            <a:off x="7110222" y="3714297"/>
            <a:ext cx="2060060" cy="7494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Impact Analytics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9363908" y="3523369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23" name="Object 22"/>
          <p:cNvSpPr/>
          <p:nvPr/>
        </p:nvSpPr>
        <p:spPr>
          <a:xfrm>
            <a:off x="9649587" y="3714297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Equity Raise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18202"/>
            <a:ext cx="12188952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0f333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Simplifying Fintech Investments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79" y="1323644"/>
            <a:ext cx="11617595" cy="5151737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9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18202"/>
            <a:ext cx="12188952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Campaign Goals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955754"/>
            <a:ext cx="12188952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1014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a quick snapshot of the campaign’s performance of the most important results.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8460893" y="1666458"/>
            <a:ext cx="2785320" cy="4723219"/>
          </a:xfrm>
          <a:prstGeom prst="rect">
            <a:avLst/>
          </a:prstGeom>
          <a:solidFill>
            <a:srgbClr val="009ca6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/>
          <a:srcRect l="39278" r="42283" t="0" b="44411"/>
          <a:stretch/>
        </p:blipFill>
        <p:spPr>
          <a:xfrm>
            <a:off x="8460893" y="1666458"/>
            <a:ext cx="2785320" cy="4723219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-14705851" y="1823505"/>
            <a:ext cx="4891644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318055" y="2156714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Investors Main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609355" y="2113228"/>
            <a:ext cx="1319835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83,535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-14705851" y="2966376"/>
            <a:ext cx="1851686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318055" y="3299429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Growth Drivers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569553" y="3255942"/>
            <a:ext cx="1319835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31,418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-14705851" y="4108856"/>
            <a:ext cx="3162856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3" name="Object 12"/>
          <p:cNvSpPr/>
          <p:nvPr/>
        </p:nvSpPr>
        <p:spPr>
          <a:xfrm>
            <a:off x="318055" y="4442143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Clicks per Avenue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870257" y="4398656"/>
            <a:ext cx="1330310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53,898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-14705851" y="5251726"/>
            <a:ext cx="21918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6" name="Object 15"/>
          <p:cNvSpPr/>
          <p:nvPr/>
        </p:nvSpPr>
        <p:spPr>
          <a:xfrm>
            <a:off x="318055" y="5584857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Trade Strategy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396903" y="5541371"/>
            <a:ext cx="481845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18202"/>
            <a:ext cx="12188952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0f333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Ethical Journey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232903"/>
            <a:ext cx="12188952" cy="390427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656686" y="3472423"/>
            <a:ext cx="1675981" cy="2204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36"/>
              </a:lnSpc>
              <a:buNone/>
            </a:pPr>
            <a:r>
              <a:rPr lang="en-US" sz="1275" spc="26" kern="0" dirty="0" smtClean="0">
                <a:solidFill>
                  <a:srgbClr val="0f3332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Driving Targets</a:t>
            </a:r>
            <a:endParaRPr lang="en-US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3113" y="3023520"/>
            <a:ext cx="295201" cy="409473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6427768" y="3672398"/>
            <a:ext cx="1675981" cy="2204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36"/>
              </a:lnSpc>
              <a:buNone/>
            </a:pPr>
            <a:r>
              <a:rPr lang="en-US" sz="1275" spc="26" kern="0" dirty="0" smtClean="0">
                <a:solidFill>
                  <a:srgbClr val="0f3332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Penultimate Targets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75748" y="3813744"/>
            <a:ext cx="295201" cy="409473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9122669" y="4653228"/>
            <a:ext cx="1675981" cy="2204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36"/>
              </a:lnSpc>
              <a:buNone/>
            </a:pPr>
            <a:r>
              <a:rPr lang="en-US" sz="1275" spc="26" kern="0" dirty="0" smtClean="0">
                <a:solidFill>
                  <a:srgbClr val="0f3332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Ambitious Targets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1035" y="4546825"/>
            <a:ext cx="295201" cy="409473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subject>Basics</dc:subject>
  <dc:creator>Raunak Sharan</dc:creator>
  <cp:lastModifiedBy>Raunak Sharan</cp:lastModifiedBy>
  <cp:revision>1</cp:revision>
  <dcterms:created xsi:type="dcterms:W3CDTF">2024-01-12T08:45:13.831Z</dcterms:created>
  <dcterms:modified xsi:type="dcterms:W3CDTF">2024-01-12T08:45:13.831Z</dcterms:modified>
</cp:coreProperties>
</file>