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3" r:id="rId1"/>
  </p:sldMasterIdLst>
  <p:sldIdLst>
    <p:sldId id="256" r:id="rId2"/>
    <p:sldId id="257" r:id="rId3"/>
    <p:sldId id="258" r:id="rId4"/>
    <p:sldId id="259" r:id="rId5"/>
    <p:sldId id="260" r:id="rId6"/>
    <p:sldId id="261" r:id="rId7"/>
    <p:sldId id="262" r:id="rId8"/>
    <p:sldId id="267" r:id="rId9"/>
    <p:sldId id="263" r:id="rId10"/>
    <p:sldId id="268" r:id="rId11"/>
    <p:sldId id="264" r:id="rId12"/>
    <p:sldId id="269" r:id="rId13"/>
    <p:sldId id="265" r:id="rId14"/>
    <p:sldId id="270" r:id="rId15"/>
    <p:sldId id="266" r:id="rId16"/>
    <p:sldId id="271"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5" d="100"/>
          <a:sy n="85" d="100"/>
        </p:scale>
        <p:origin x="155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7A847CFC-816F-41D0-AAC0-9BF4FEBC753E}" type="datetimeFigureOut">
              <a:rPr lang="es-ES" smtClean="0"/>
              <a:t>02/07/2019</a:t>
            </a:fld>
            <a:endParaRPr lang="es-ES"/>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endParaRPr lang="es-ES"/>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132FADFE-3B8F-471C-ABF0-DBC7717ECBBC}" type="slidenum">
              <a:rPr lang="es-ES" smtClean="0"/>
              <a:t>‹Nº›</a:t>
            </a:fld>
            <a:endParaRPr lang="es-ES"/>
          </a:p>
        </p:txBody>
      </p:sp>
    </p:spTree>
    <p:extLst>
      <p:ext uri="{BB962C8B-B14F-4D97-AF65-F5344CB8AC3E}">
        <p14:creationId xmlns:p14="http://schemas.microsoft.com/office/powerpoint/2010/main" val="2466390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Imagen panorámica con descripció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7A847CFC-816F-41D0-AAC0-9BF4FEBC753E}" type="datetimeFigureOut">
              <a:rPr lang="es-ES" smtClean="0"/>
              <a:t>02/07/2019</a:t>
            </a:fld>
            <a:endParaRPr lang="es-ES"/>
          </a:p>
        </p:txBody>
      </p:sp>
      <p:sp>
        <p:nvSpPr>
          <p:cNvPr id="6" name="Footer Placeholder 5"/>
          <p:cNvSpPr>
            <a:spLocks noGrp="1"/>
          </p:cNvSpPr>
          <p:nvPr>
            <p:ph type="ftr" sz="quarter" idx="11"/>
          </p:nvPr>
        </p:nvSpPr>
        <p:spPr/>
        <p:txBody>
          <a:bodyPr/>
          <a:lstStyle/>
          <a:p>
            <a:endParaRPr lang="es-E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132FADFE-3B8F-471C-ABF0-DBC7717ECBBC}" type="slidenum">
              <a:rPr lang="es-ES" smtClean="0"/>
              <a:t>‹Nº›</a:t>
            </a:fld>
            <a:endParaRPr lang="es-ES"/>
          </a:p>
        </p:txBody>
      </p:sp>
    </p:spTree>
    <p:extLst>
      <p:ext uri="{BB962C8B-B14F-4D97-AF65-F5344CB8AC3E}">
        <p14:creationId xmlns:p14="http://schemas.microsoft.com/office/powerpoint/2010/main" val="2916677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es-ES"/>
              <a:t>Haga clic para modificar el estilo de título del patrón</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4" name="Date Placeholder 3"/>
          <p:cNvSpPr>
            <a:spLocks noGrp="1"/>
          </p:cNvSpPr>
          <p:nvPr>
            <p:ph type="dt" sz="half" idx="10"/>
          </p:nvPr>
        </p:nvSpPr>
        <p:spPr/>
        <p:txBody>
          <a:bodyPr/>
          <a:lstStyle/>
          <a:p>
            <a:fld id="{7A847CFC-816F-41D0-AAC0-9BF4FEBC753E}" type="datetimeFigureOut">
              <a:rPr lang="es-ES" smtClean="0"/>
              <a:t>02/07/2019</a:t>
            </a:fld>
            <a:endParaRPr lang="es-ES"/>
          </a:p>
        </p:txBody>
      </p:sp>
      <p:sp>
        <p:nvSpPr>
          <p:cNvPr id="5" name="Footer Placeholder 4"/>
          <p:cNvSpPr>
            <a:spLocks noGrp="1"/>
          </p:cNvSpPr>
          <p:nvPr>
            <p:ph type="ftr" sz="quarter" idx="11"/>
          </p:nvPr>
        </p:nvSpPr>
        <p:spPr/>
        <p:txBody>
          <a:bodyPr/>
          <a:lstStyle/>
          <a:p>
            <a:endParaRPr lang="es-E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132FADFE-3B8F-471C-ABF0-DBC7717ECBBC}" type="slidenum">
              <a:rPr lang="es-ES" smtClean="0"/>
              <a:t>‹Nº›</a:t>
            </a:fld>
            <a:endParaRPr lang="es-ES"/>
          </a:p>
        </p:txBody>
      </p:sp>
    </p:spTree>
    <p:extLst>
      <p:ext uri="{BB962C8B-B14F-4D97-AF65-F5344CB8AC3E}">
        <p14:creationId xmlns:p14="http://schemas.microsoft.com/office/powerpoint/2010/main" val="25570059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es-ES"/>
              <a:t>Haga clic para modificar el estilo de título del patrón</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4" name="Date Placeholder 3"/>
          <p:cNvSpPr>
            <a:spLocks noGrp="1"/>
          </p:cNvSpPr>
          <p:nvPr>
            <p:ph type="dt" sz="half" idx="10"/>
          </p:nvPr>
        </p:nvSpPr>
        <p:spPr/>
        <p:txBody>
          <a:bodyPr/>
          <a:lstStyle/>
          <a:p>
            <a:fld id="{7A847CFC-816F-41D0-AAC0-9BF4FEBC753E}" type="datetimeFigureOut">
              <a:rPr lang="es-ES" smtClean="0"/>
              <a:t>02/07/2019</a:t>
            </a:fld>
            <a:endParaRPr lang="es-ES"/>
          </a:p>
        </p:txBody>
      </p:sp>
      <p:sp>
        <p:nvSpPr>
          <p:cNvPr id="5" name="Footer Placeholder 4"/>
          <p:cNvSpPr>
            <a:spLocks noGrp="1"/>
          </p:cNvSpPr>
          <p:nvPr>
            <p:ph type="ftr" sz="quarter" idx="11"/>
          </p:nvPr>
        </p:nvSpPr>
        <p:spPr/>
        <p:txBody>
          <a:bodyPr/>
          <a:lstStyle/>
          <a:p>
            <a:endParaRPr lang="es-E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132FADFE-3B8F-471C-ABF0-DBC7717ECBBC}" type="slidenum">
              <a:rPr lang="es-ES" smtClean="0"/>
              <a:t>‹Nº›</a:t>
            </a:fld>
            <a:endParaRPr lang="es-ES"/>
          </a:p>
        </p:txBody>
      </p:sp>
    </p:spTree>
    <p:extLst>
      <p:ext uri="{BB962C8B-B14F-4D97-AF65-F5344CB8AC3E}">
        <p14:creationId xmlns:p14="http://schemas.microsoft.com/office/powerpoint/2010/main" val="13081267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7A847CFC-816F-41D0-AAC0-9BF4FEBC753E}" type="datetimeFigureOut">
              <a:rPr lang="es-ES" smtClean="0"/>
              <a:t>02/07/2019</a:t>
            </a:fld>
            <a:endParaRPr lang="es-ES"/>
          </a:p>
        </p:txBody>
      </p:sp>
      <p:sp>
        <p:nvSpPr>
          <p:cNvPr id="5" name="Footer Placeholder 4"/>
          <p:cNvSpPr>
            <a:spLocks noGrp="1"/>
          </p:cNvSpPr>
          <p:nvPr>
            <p:ph type="ftr" sz="quarter" idx="11"/>
          </p:nvPr>
        </p:nvSpPr>
        <p:spPr/>
        <p:txBody>
          <a:bodyPr/>
          <a:lstStyle/>
          <a:p>
            <a:endParaRPr lang="es-ES"/>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132FADFE-3B8F-471C-ABF0-DBC7717ECBBC}" type="slidenum">
              <a:rPr lang="es-ES" smtClean="0"/>
              <a:t>‹Nº›</a:t>
            </a:fld>
            <a:endParaRPr lang="es-ES"/>
          </a:p>
        </p:txBody>
      </p:sp>
    </p:spTree>
    <p:extLst>
      <p:ext uri="{BB962C8B-B14F-4D97-AF65-F5344CB8AC3E}">
        <p14:creationId xmlns:p14="http://schemas.microsoft.com/office/powerpoint/2010/main" val="32951831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A847CFC-816F-41D0-AAC0-9BF4FEBC753E}" type="datetimeFigureOut">
              <a:rPr lang="es-ES" smtClean="0"/>
              <a:t>02/07/2019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132FADFE-3B8F-471C-ABF0-DBC7717ECBBC}" type="slidenum">
              <a:rPr lang="es-ES" smtClean="0"/>
              <a:t>‹Nº›</a:t>
            </a:fld>
            <a:endParaRPr lang="es-ES"/>
          </a:p>
        </p:txBody>
      </p:sp>
    </p:spTree>
    <p:extLst>
      <p:ext uri="{BB962C8B-B14F-4D97-AF65-F5344CB8AC3E}">
        <p14:creationId xmlns:p14="http://schemas.microsoft.com/office/powerpoint/2010/main" val="26705196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A847CFC-816F-41D0-AAC0-9BF4FEBC753E}" type="datetimeFigureOut">
              <a:rPr lang="es-ES" smtClean="0"/>
              <a:t>02/07/2019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132FADFE-3B8F-471C-ABF0-DBC7717ECBBC}" type="slidenum">
              <a:rPr lang="es-ES" smtClean="0"/>
              <a:t>‹Nº›</a:t>
            </a:fld>
            <a:endParaRPr lang="es-ES"/>
          </a:p>
        </p:txBody>
      </p:sp>
    </p:spTree>
    <p:extLst>
      <p:ext uri="{BB962C8B-B14F-4D97-AF65-F5344CB8AC3E}">
        <p14:creationId xmlns:p14="http://schemas.microsoft.com/office/powerpoint/2010/main" val="33271303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7621301" y="6387910"/>
            <a:ext cx="990599" cy="228659"/>
          </a:xfrm>
        </p:spPr>
        <p:txBody>
          <a:bodyPr/>
          <a:lstStyle/>
          <a:p>
            <a:fld id="{7A847CFC-816F-41D0-AAC0-9BF4FEBC753E}" type="datetimeFigureOut">
              <a:rPr lang="es-ES" smtClean="0"/>
              <a:t>02/07/2019</a:t>
            </a:fld>
            <a:endParaRPr lang="es-ES"/>
          </a:p>
        </p:txBody>
      </p:sp>
      <p:sp>
        <p:nvSpPr>
          <p:cNvPr id="5" name="Footer Placeholder 4"/>
          <p:cNvSpPr>
            <a:spLocks noGrp="1"/>
          </p:cNvSpPr>
          <p:nvPr>
            <p:ph type="ftr" sz="quarter" idx="11"/>
          </p:nvPr>
        </p:nvSpPr>
        <p:spPr>
          <a:xfrm>
            <a:off x="516133" y="6387910"/>
            <a:ext cx="3859795" cy="228660"/>
          </a:xfrm>
        </p:spPr>
        <p:txBody>
          <a:bodyPr/>
          <a:lstStyle/>
          <a:p>
            <a:endParaRPr lang="es-ES"/>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132FADFE-3B8F-471C-ABF0-DBC7717ECBBC}" type="slidenum">
              <a:rPr lang="es-ES" smtClean="0"/>
              <a:t>‹Nº›</a:t>
            </a:fld>
            <a:endParaRPr lang="es-ES"/>
          </a:p>
        </p:txBody>
      </p:sp>
    </p:spTree>
    <p:extLst>
      <p:ext uri="{BB962C8B-B14F-4D97-AF65-F5344CB8AC3E}">
        <p14:creationId xmlns:p14="http://schemas.microsoft.com/office/powerpoint/2010/main" val="17620503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A847CFC-816F-41D0-AAC0-9BF4FEBC753E}" type="datetimeFigureOut">
              <a:rPr lang="es-ES" smtClean="0"/>
              <a:t>02/07/2019</a:t>
            </a:fld>
            <a:endParaRPr lang="es-ES"/>
          </a:p>
        </p:txBody>
      </p:sp>
      <p:sp>
        <p:nvSpPr>
          <p:cNvPr id="5" name="Footer Placeholder 4"/>
          <p:cNvSpPr>
            <a:spLocks noGrp="1"/>
          </p:cNvSpPr>
          <p:nvPr>
            <p:ph type="ftr" sz="quarter" idx="11"/>
          </p:nvPr>
        </p:nvSpPr>
        <p:spPr>
          <a:xfrm>
            <a:off x="538546" y="6365498"/>
            <a:ext cx="3859795" cy="228660"/>
          </a:xfrm>
        </p:spPr>
        <p:txBody>
          <a:bodyPr/>
          <a:lstStyle/>
          <a:p>
            <a:endParaRPr lang="es-E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132FADFE-3B8F-471C-ABF0-DBC7717ECBBC}" type="slidenum">
              <a:rPr lang="es-ES" smtClean="0"/>
              <a:t>‹Nº›</a:t>
            </a:fld>
            <a:endParaRPr lang="es-ES"/>
          </a:p>
        </p:txBody>
      </p:sp>
    </p:spTree>
    <p:extLst>
      <p:ext uri="{BB962C8B-B14F-4D97-AF65-F5344CB8AC3E}">
        <p14:creationId xmlns:p14="http://schemas.microsoft.com/office/powerpoint/2010/main" val="2871928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A847CFC-816F-41D0-AAC0-9BF4FEBC753E}" type="datetimeFigureOut">
              <a:rPr lang="es-ES" smtClean="0"/>
              <a:t>02/07/2019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132FADFE-3B8F-471C-ABF0-DBC7717ECBBC}" type="slidenum">
              <a:rPr lang="es-ES" smtClean="0"/>
              <a:t>‹Nº›</a:t>
            </a:fld>
            <a:endParaRPr lang="es-ES"/>
          </a:p>
        </p:txBody>
      </p:sp>
    </p:spTree>
    <p:extLst>
      <p:ext uri="{BB962C8B-B14F-4D97-AF65-F5344CB8AC3E}">
        <p14:creationId xmlns:p14="http://schemas.microsoft.com/office/powerpoint/2010/main" val="3096440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7A847CFC-816F-41D0-AAC0-9BF4FEBC753E}" type="datetimeFigureOut">
              <a:rPr lang="es-ES" smtClean="0"/>
              <a:t>02/07/2019</a:t>
            </a:fld>
            <a:endParaRPr lang="es-ES"/>
          </a:p>
        </p:txBody>
      </p:sp>
      <p:sp>
        <p:nvSpPr>
          <p:cNvPr id="5" name="Footer Placeholder 4"/>
          <p:cNvSpPr>
            <a:spLocks noGrp="1"/>
          </p:cNvSpPr>
          <p:nvPr>
            <p:ph type="ftr" sz="quarter" idx="11"/>
          </p:nvPr>
        </p:nvSpPr>
        <p:spPr/>
        <p:txBody>
          <a:bodyPr/>
          <a:lstStyle/>
          <a:p>
            <a:endParaRPr lang="es-E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132FADFE-3B8F-471C-ABF0-DBC7717ECBBC}" type="slidenum">
              <a:rPr lang="es-ES" smtClean="0"/>
              <a:t>‹Nº›</a:t>
            </a:fld>
            <a:endParaRPr lang="es-ES"/>
          </a:p>
        </p:txBody>
      </p:sp>
    </p:spTree>
    <p:extLst>
      <p:ext uri="{BB962C8B-B14F-4D97-AF65-F5344CB8AC3E}">
        <p14:creationId xmlns:p14="http://schemas.microsoft.com/office/powerpoint/2010/main" val="4073914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s-ES"/>
              <a:t>Haga clic para modificar el estilo de título del patrón</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A847CFC-816F-41D0-AAC0-9BF4FEBC753E}" type="datetimeFigureOut">
              <a:rPr lang="es-ES" smtClean="0"/>
              <a:t>02/07/2019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132FADFE-3B8F-471C-ABF0-DBC7717ECBBC}" type="slidenum">
              <a:rPr lang="es-ES" smtClean="0"/>
              <a:t>‹Nº›</a:t>
            </a:fld>
            <a:endParaRPr lang="es-ES"/>
          </a:p>
        </p:txBody>
      </p:sp>
    </p:spTree>
    <p:extLst>
      <p:ext uri="{BB962C8B-B14F-4D97-AF65-F5344CB8AC3E}">
        <p14:creationId xmlns:p14="http://schemas.microsoft.com/office/powerpoint/2010/main" val="2999264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A847CFC-816F-41D0-AAC0-9BF4FEBC753E}" type="datetimeFigureOut">
              <a:rPr lang="es-ES" smtClean="0"/>
              <a:t>02/07/2019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132FADFE-3B8F-471C-ABF0-DBC7717ECBBC}" type="slidenum">
              <a:rPr lang="es-ES" smtClean="0"/>
              <a:t>‹Nº›</a:t>
            </a:fld>
            <a:endParaRPr lang="es-ES"/>
          </a:p>
        </p:txBody>
      </p:sp>
    </p:spTree>
    <p:extLst>
      <p:ext uri="{BB962C8B-B14F-4D97-AF65-F5344CB8AC3E}">
        <p14:creationId xmlns:p14="http://schemas.microsoft.com/office/powerpoint/2010/main" val="493482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A847CFC-816F-41D0-AAC0-9BF4FEBC753E}" type="datetimeFigureOut">
              <a:rPr lang="es-ES" smtClean="0"/>
              <a:t>02/07/2019</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132FADFE-3B8F-471C-ABF0-DBC7717ECBBC}" type="slidenum">
              <a:rPr lang="es-ES" smtClean="0"/>
              <a:t>‹Nº›</a:t>
            </a:fld>
            <a:endParaRPr lang="es-ES"/>
          </a:p>
        </p:txBody>
      </p:sp>
    </p:spTree>
    <p:extLst>
      <p:ext uri="{BB962C8B-B14F-4D97-AF65-F5344CB8AC3E}">
        <p14:creationId xmlns:p14="http://schemas.microsoft.com/office/powerpoint/2010/main" val="2084145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7A847CFC-816F-41D0-AAC0-9BF4FEBC753E}" type="datetimeFigureOut">
              <a:rPr lang="es-ES" smtClean="0"/>
              <a:t>02/07/2019</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132FADFE-3B8F-471C-ABF0-DBC7717ECBBC}" type="slidenum">
              <a:rPr lang="es-ES" smtClean="0"/>
              <a:t>‹Nº›</a:t>
            </a:fld>
            <a:endParaRPr lang="es-ES"/>
          </a:p>
        </p:txBody>
      </p:sp>
    </p:spTree>
    <p:extLst>
      <p:ext uri="{BB962C8B-B14F-4D97-AF65-F5344CB8AC3E}">
        <p14:creationId xmlns:p14="http://schemas.microsoft.com/office/powerpoint/2010/main" val="2471753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7A847CFC-816F-41D0-AAC0-9BF4FEBC753E}" type="datetimeFigureOut">
              <a:rPr lang="es-ES" smtClean="0"/>
              <a:t>02/07/2019</a:t>
            </a:fld>
            <a:endParaRPr lang="es-ES"/>
          </a:p>
        </p:txBody>
      </p:sp>
      <p:sp>
        <p:nvSpPr>
          <p:cNvPr id="6" name="Footer Placeholder 5"/>
          <p:cNvSpPr>
            <a:spLocks noGrp="1"/>
          </p:cNvSpPr>
          <p:nvPr>
            <p:ph type="ftr" sz="quarter" idx="11"/>
          </p:nvPr>
        </p:nvSpPr>
        <p:spPr/>
        <p:txBody>
          <a:bodyPr/>
          <a:lstStyle/>
          <a:p>
            <a:endParaRPr lang="es-E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132FADFE-3B8F-471C-ABF0-DBC7717ECBBC}" type="slidenum">
              <a:rPr lang="es-ES" smtClean="0"/>
              <a:t>‹Nº›</a:t>
            </a:fld>
            <a:endParaRPr lang="es-ES"/>
          </a:p>
        </p:txBody>
      </p:sp>
    </p:spTree>
    <p:extLst>
      <p:ext uri="{BB962C8B-B14F-4D97-AF65-F5344CB8AC3E}">
        <p14:creationId xmlns:p14="http://schemas.microsoft.com/office/powerpoint/2010/main" val="2500259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7A847CFC-816F-41D0-AAC0-9BF4FEBC753E}" type="datetimeFigureOut">
              <a:rPr lang="es-ES" smtClean="0"/>
              <a:t>02/07/2019</a:t>
            </a:fld>
            <a:endParaRPr lang="es-ES"/>
          </a:p>
        </p:txBody>
      </p:sp>
      <p:sp>
        <p:nvSpPr>
          <p:cNvPr id="6" name="Footer Placeholder 5"/>
          <p:cNvSpPr>
            <a:spLocks noGrp="1"/>
          </p:cNvSpPr>
          <p:nvPr>
            <p:ph type="ftr" sz="quarter" idx="11"/>
          </p:nvPr>
        </p:nvSpPr>
        <p:spPr/>
        <p:txBody>
          <a:bodyPr/>
          <a:lstStyle/>
          <a:p>
            <a:endParaRPr lang="es-E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132FADFE-3B8F-471C-ABF0-DBC7717ECBBC}" type="slidenum">
              <a:rPr lang="es-ES" smtClean="0"/>
              <a:t>‹Nº›</a:t>
            </a:fld>
            <a:endParaRPr lang="es-ES"/>
          </a:p>
        </p:txBody>
      </p:sp>
    </p:spTree>
    <p:extLst>
      <p:ext uri="{BB962C8B-B14F-4D97-AF65-F5344CB8AC3E}">
        <p14:creationId xmlns:p14="http://schemas.microsoft.com/office/powerpoint/2010/main" val="3412092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7A847CFC-816F-41D0-AAC0-9BF4FEBC753E}" type="datetimeFigureOut">
              <a:rPr lang="es-ES" smtClean="0"/>
              <a:t>02/07/2019</a:t>
            </a:fld>
            <a:endParaRPr lang="es-ES"/>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es-ES"/>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132FADFE-3B8F-471C-ABF0-DBC7717ECBBC}" type="slidenum">
              <a:rPr lang="es-ES" smtClean="0"/>
              <a:t>‹Nº›</a:t>
            </a:fld>
            <a:endParaRPr lang="es-ES"/>
          </a:p>
        </p:txBody>
      </p:sp>
    </p:spTree>
    <p:extLst>
      <p:ext uri="{BB962C8B-B14F-4D97-AF65-F5344CB8AC3E}">
        <p14:creationId xmlns:p14="http://schemas.microsoft.com/office/powerpoint/2010/main" val="1442458576"/>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 id="2147483858" r:id="rId15"/>
    <p:sldLayoutId id="2147483859" r:id="rId16"/>
    <p:sldLayoutId id="2147483860" r:id="rId17"/>
  </p:sldLayoutIdLst>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extLst/>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6858000"/>
            <a:chOff x="0" y="0"/>
            <a:chExt cx="12192000" cy="6858000"/>
          </a:xfrm>
        </p:grpSpPr>
        <p:sp useBgFill="1">
          <p:nvSpPr>
            <p:cNvPr id="9" name="Rectangle 8">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ítulo 1">
            <a:extLst>
              <a:ext uri="{FF2B5EF4-FFF2-40B4-BE49-F238E27FC236}">
                <a16:creationId xmlns:a16="http://schemas.microsoft.com/office/drawing/2014/main" id="{4C8568BF-16A5-4F02-8CFE-56776BD3AAC7}"/>
              </a:ext>
            </a:extLst>
          </p:cNvPr>
          <p:cNvSpPr>
            <a:spLocks noGrp="1"/>
          </p:cNvSpPr>
          <p:nvPr>
            <p:ph type="ctrTitle"/>
          </p:nvPr>
        </p:nvSpPr>
        <p:spPr>
          <a:xfrm>
            <a:off x="3508815" y="1370143"/>
            <a:ext cx="4793452" cy="4157446"/>
          </a:xfrm>
        </p:spPr>
        <p:txBody>
          <a:bodyPr anchor="ctr">
            <a:normAutofit/>
          </a:bodyPr>
          <a:lstStyle/>
          <a:p>
            <a:r>
              <a:rPr lang="es-ES" sz="5700" dirty="0" err="1">
                <a:solidFill>
                  <a:schemeClr val="tx1"/>
                </a:solidFill>
              </a:rPr>
              <a:t>Pythori</a:t>
            </a:r>
            <a:endParaRPr lang="es-ES" sz="5700" dirty="0">
              <a:solidFill>
                <a:schemeClr val="tx1"/>
              </a:solidFill>
            </a:endParaRPr>
          </a:p>
        </p:txBody>
      </p:sp>
      <p:sp>
        <p:nvSpPr>
          <p:cNvPr id="3" name="Subtítulo 2">
            <a:extLst>
              <a:ext uri="{FF2B5EF4-FFF2-40B4-BE49-F238E27FC236}">
                <a16:creationId xmlns:a16="http://schemas.microsoft.com/office/drawing/2014/main" id="{D94C9ADB-2C67-4DDA-8430-13C498ABA338}"/>
              </a:ext>
            </a:extLst>
          </p:cNvPr>
          <p:cNvSpPr>
            <a:spLocks noGrp="1"/>
          </p:cNvSpPr>
          <p:nvPr>
            <p:ph type="subTitle" idx="1"/>
          </p:nvPr>
        </p:nvSpPr>
        <p:spPr>
          <a:xfrm>
            <a:off x="841395" y="1370143"/>
            <a:ext cx="2184819" cy="4157446"/>
          </a:xfrm>
        </p:spPr>
        <p:txBody>
          <a:bodyPr anchor="ctr">
            <a:normAutofit/>
          </a:bodyPr>
          <a:lstStyle/>
          <a:p>
            <a:pPr algn="ctr"/>
            <a:r>
              <a:rPr lang="es-ES" sz="1700" dirty="0"/>
              <a:t>Alberto Cordón Arévalo</a:t>
            </a:r>
          </a:p>
          <a:p>
            <a:pPr algn="ctr"/>
            <a:r>
              <a:rPr lang="es-ES" sz="1700" dirty="0"/>
              <a:t>Raúl Navarro Cruz</a:t>
            </a:r>
          </a:p>
        </p:txBody>
      </p:sp>
      <p:cxnSp>
        <p:nvCxnSpPr>
          <p:cNvPr id="12" name="Straight Connector 11">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67515"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430011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7D03A1-A392-48CF-AB9D-CC0AFCAF1842}"/>
              </a:ext>
            </a:extLst>
          </p:cNvPr>
          <p:cNvSpPr>
            <a:spLocks noGrp="1"/>
          </p:cNvSpPr>
          <p:nvPr>
            <p:ph type="title"/>
          </p:nvPr>
        </p:nvSpPr>
        <p:spPr/>
        <p:txBody>
          <a:bodyPr/>
          <a:lstStyle/>
          <a:p>
            <a:r>
              <a:rPr lang="es-ES" dirty="0"/>
              <a:t>Resultados</a:t>
            </a:r>
          </a:p>
        </p:txBody>
      </p:sp>
      <p:sp>
        <p:nvSpPr>
          <p:cNvPr id="3" name="Marcador de contenido 2">
            <a:extLst>
              <a:ext uri="{FF2B5EF4-FFF2-40B4-BE49-F238E27FC236}">
                <a16:creationId xmlns:a16="http://schemas.microsoft.com/office/drawing/2014/main" id="{0E0BE1E6-D30A-43ED-B2A9-92642C91D1A6}"/>
              </a:ext>
            </a:extLst>
          </p:cNvPr>
          <p:cNvSpPr>
            <a:spLocks noGrp="1"/>
          </p:cNvSpPr>
          <p:nvPr>
            <p:ph idx="1"/>
          </p:nvPr>
        </p:nvSpPr>
        <p:spPr/>
        <p:txBody>
          <a:bodyPr/>
          <a:lstStyle/>
          <a:p>
            <a:r>
              <a:rPr lang="es-ES" dirty="0"/>
              <a:t>4x4</a:t>
            </a:r>
          </a:p>
          <a:p>
            <a:pPr marL="0" indent="0" algn="ctr">
              <a:buNone/>
            </a:pPr>
            <a:r>
              <a:rPr lang="es-ES" sz="2000" dirty="0"/>
              <a:t>[1, 0, 4, 0]</a:t>
            </a:r>
          </a:p>
          <a:p>
            <a:pPr marL="0" indent="0" algn="ctr">
              <a:buNone/>
            </a:pPr>
            <a:r>
              <a:rPr lang="es-ES" sz="2000" dirty="0"/>
              <a:t>[4, 1, 3, 2]</a:t>
            </a:r>
          </a:p>
          <a:p>
            <a:pPr marL="0" indent="0" algn="ctr">
              <a:buNone/>
            </a:pPr>
            <a:r>
              <a:rPr lang="es-ES" sz="2000" dirty="0"/>
              <a:t>[2, 0, 1, 0]</a:t>
            </a:r>
          </a:p>
          <a:p>
            <a:pPr marL="0" indent="0" algn="ctr">
              <a:buNone/>
            </a:pPr>
            <a:r>
              <a:rPr lang="es-ES" sz="2000" dirty="0"/>
              <a:t>[0, 4, 2, 1]</a:t>
            </a:r>
          </a:p>
          <a:p>
            <a:pPr marL="0" indent="0">
              <a:buNone/>
            </a:pPr>
            <a:r>
              <a:rPr lang="es-ES" sz="2000" dirty="0"/>
              <a:t>	</a:t>
            </a:r>
            <a:r>
              <a:rPr lang="es-ES" dirty="0"/>
              <a:t>Resultados:</a:t>
            </a:r>
          </a:p>
          <a:p>
            <a:pPr marL="0" indent="0" algn="ctr">
              <a:buNone/>
            </a:pPr>
            <a:endParaRPr lang="es-ES" sz="2000" dirty="0"/>
          </a:p>
          <a:p>
            <a:pPr marL="0" indent="0" algn="ctr">
              <a:buNone/>
            </a:pPr>
            <a:endParaRPr lang="es-ES" sz="2000" dirty="0"/>
          </a:p>
        </p:txBody>
      </p:sp>
      <p:pic>
        <p:nvPicPr>
          <p:cNvPr id="5" name="Picture 2">
            <a:extLst>
              <a:ext uri="{FF2B5EF4-FFF2-40B4-BE49-F238E27FC236}">
                <a16:creationId xmlns:a16="http://schemas.microsoft.com/office/drawing/2014/main" id="{4C390E24-602E-4684-B0F2-4423FA581E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8983" y="5229200"/>
            <a:ext cx="5316057" cy="303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8272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580515-6998-4FDB-9F06-8468ADBF129A}"/>
              </a:ext>
            </a:extLst>
          </p:cNvPr>
          <p:cNvSpPr>
            <a:spLocks noGrp="1"/>
          </p:cNvSpPr>
          <p:nvPr>
            <p:ph type="title"/>
          </p:nvPr>
        </p:nvSpPr>
        <p:spPr/>
        <p:txBody>
          <a:bodyPr/>
          <a:lstStyle/>
          <a:p>
            <a:r>
              <a:rPr lang="es-ES" dirty="0"/>
              <a:t>Resultados</a:t>
            </a:r>
          </a:p>
        </p:txBody>
      </p:sp>
      <p:sp>
        <p:nvSpPr>
          <p:cNvPr id="3" name="Marcador de contenido 2">
            <a:extLst>
              <a:ext uri="{FF2B5EF4-FFF2-40B4-BE49-F238E27FC236}">
                <a16:creationId xmlns:a16="http://schemas.microsoft.com/office/drawing/2014/main" id="{D60C49AF-8E44-46B2-8DB1-0CDDB91D72ED}"/>
              </a:ext>
            </a:extLst>
          </p:cNvPr>
          <p:cNvSpPr>
            <a:spLocks noGrp="1"/>
          </p:cNvSpPr>
          <p:nvPr>
            <p:ph idx="1"/>
          </p:nvPr>
        </p:nvSpPr>
        <p:spPr>
          <a:xfrm>
            <a:off x="864382" y="2489200"/>
            <a:ext cx="6345260" cy="4180160"/>
          </a:xfrm>
        </p:spPr>
        <p:txBody>
          <a:bodyPr>
            <a:normAutofit/>
          </a:bodyPr>
          <a:lstStyle/>
          <a:p>
            <a:r>
              <a:rPr lang="es-ES" dirty="0"/>
              <a:t>5x5</a:t>
            </a:r>
          </a:p>
          <a:p>
            <a:pPr marL="0" indent="0" algn="ctr">
              <a:buNone/>
            </a:pPr>
            <a:r>
              <a:rPr lang="es-ES" dirty="0"/>
              <a:t>[3  3  2  5  1]</a:t>
            </a:r>
          </a:p>
          <a:p>
            <a:pPr marL="0" indent="0" algn="ctr">
              <a:buNone/>
            </a:pPr>
            <a:r>
              <a:rPr lang="es-ES" dirty="0"/>
              <a:t>[1  5  2  5  3]</a:t>
            </a:r>
          </a:p>
          <a:p>
            <a:pPr marL="0" indent="0" algn="ctr">
              <a:buNone/>
            </a:pPr>
            <a:r>
              <a:rPr lang="es-ES" dirty="0"/>
              <a:t>[2  4  3  1  2]</a:t>
            </a:r>
          </a:p>
          <a:p>
            <a:pPr marL="0" indent="0" algn="ctr">
              <a:buNone/>
            </a:pPr>
            <a:r>
              <a:rPr lang="es-ES" dirty="0"/>
              <a:t>[4  2  4  3  2]</a:t>
            </a:r>
          </a:p>
          <a:p>
            <a:pPr marL="0" indent="0" algn="ctr">
              <a:buNone/>
            </a:pPr>
            <a:r>
              <a:rPr lang="es-ES" dirty="0"/>
              <a:t>[2  1  4  2  5]</a:t>
            </a:r>
          </a:p>
        </p:txBody>
      </p:sp>
    </p:spTree>
    <p:extLst>
      <p:ext uri="{BB962C8B-B14F-4D97-AF65-F5344CB8AC3E}">
        <p14:creationId xmlns:p14="http://schemas.microsoft.com/office/powerpoint/2010/main" val="824861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B98EB1-F8CE-4365-8DF5-207FB9D8FAA8}"/>
              </a:ext>
            </a:extLst>
          </p:cNvPr>
          <p:cNvSpPr>
            <a:spLocks noGrp="1"/>
          </p:cNvSpPr>
          <p:nvPr>
            <p:ph type="title"/>
          </p:nvPr>
        </p:nvSpPr>
        <p:spPr/>
        <p:txBody>
          <a:bodyPr/>
          <a:lstStyle/>
          <a:p>
            <a:r>
              <a:rPr lang="es-ES" dirty="0"/>
              <a:t>Resultados</a:t>
            </a:r>
          </a:p>
        </p:txBody>
      </p:sp>
      <p:sp>
        <p:nvSpPr>
          <p:cNvPr id="3" name="Marcador de contenido 2">
            <a:extLst>
              <a:ext uri="{FF2B5EF4-FFF2-40B4-BE49-F238E27FC236}">
                <a16:creationId xmlns:a16="http://schemas.microsoft.com/office/drawing/2014/main" id="{8B7DEA6F-8AD1-4F2C-AFE4-B7C6A818850F}"/>
              </a:ext>
            </a:extLst>
          </p:cNvPr>
          <p:cNvSpPr>
            <a:spLocks noGrp="1"/>
          </p:cNvSpPr>
          <p:nvPr>
            <p:ph idx="1"/>
          </p:nvPr>
        </p:nvSpPr>
        <p:spPr>
          <a:xfrm>
            <a:off x="864382" y="2489200"/>
            <a:ext cx="6345260" cy="3530600"/>
          </a:xfrm>
        </p:spPr>
        <p:txBody>
          <a:bodyPr/>
          <a:lstStyle/>
          <a:p>
            <a:r>
              <a:rPr lang="es-ES" dirty="0"/>
              <a:t>5x5</a:t>
            </a:r>
          </a:p>
          <a:p>
            <a:pPr marL="0" indent="0" algn="ctr">
              <a:buNone/>
            </a:pPr>
            <a:r>
              <a:rPr lang="es-ES" dirty="0"/>
              <a:t>[0, 3, 0, 5, 1]</a:t>
            </a:r>
          </a:p>
          <a:p>
            <a:pPr marL="0" indent="0" algn="ctr">
              <a:buNone/>
            </a:pPr>
            <a:r>
              <a:rPr lang="es-ES" dirty="0"/>
              <a:t>[1, 5, 2, 0, 3]</a:t>
            </a:r>
          </a:p>
          <a:p>
            <a:pPr marL="0" indent="0" algn="ctr">
              <a:buNone/>
            </a:pPr>
            <a:r>
              <a:rPr lang="es-ES" dirty="0"/>
              <a:t>[0, 4, 3, 1, 2]</a:t>
            </a:r>
          </a:p>
          <a:p>
            <a:pPr marL="0" indent="0" algn="ctr">
              <a:buNone/>
            </a:pPr>
            <a:r>
              <a:rPr lang="es-ES" dirty="0"/>
              <a:t>[4, 2, 0, 3, 0]</a:t>
            </a:r>
          </a:p>
          <a:p>
            <a:pPr marL="0" indent="0" algn="ctr">
              <a:buNone/>
            </a:pPr>
            <a:r>
              <a:rPr lang="es-ES" dirty="0"/>
              <a:t>[0, 1, 4, 2, 5]</a:t>
            </a:r>
          </a:p>
          <a:p>
            <a:pPr marL="0" indent="0">
              <a:buNone/>
            </a:pPr>
            <a:r>
              <a:rPr lang="es-ES" dirty="0"/>
              <a:t>	Resultados:</a:t>
            </a:r>
          </a:p>
          <a:p>
            <a:endParaRPr lang="es-ES" dirty="0"/>
          </a:p>
        </p:txBody>
      </p:sp>
      <p:pic>
        <p:nvPicPr>
          <p:cNvPr id="4" name="Picture 2">
            <a:extLst>
              <a:ext uri="{FF2B5EF4-FFF2-40B4-BE49-F238E27FC236}">
                <a16:creationId xmlns:a16="http://schemas.microsoft.com/office/drawing/2014/main" id="{BAC2C9E9-88F9-4103-A992-FB2B8B4D4D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2206" y="5661248"/>
            <a:ext cx="5679587" cy="269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0827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3E3445-4A68-4D79-8A1B-7FA741CE2670}"/>
              </a:ext>
            </a:extLst>
          </p:cNvPr>
          <p:cNvSpPr>
            <a:spLocks noGrp="1"/>
          </p:cNvSpPr>
          <p:nvPr>
            <p:ph type="title"/>
          </p:nvPr>
        </p:nvSpPr>
        <p:spPr/>
        <p:txBody>
          <a:bodyPr/>
          <a:lstStyle/>
          <a:p>
            <a:r>
              <a:rPr lang="es-ES" dirty="0"/>
              <a:t>Resultados</a:t>
            </a:r>
          </a:p>
        </p:txBody>
      </p:sp>
      <p:sp>
        <p:nvSpPr>
          <p:cNvPr id="3" name="Marcador de contenido 2">
            <a:extLst>
              <a:ext uri="{FF2B5EF4-FFF2-40B4-BE49-F238E27FC236}">
                <a16:creationId xmlns:a16="http://schemas.microsoft.com/office/drawing/2014/main" id="{041FFA08-7D3A-4D60-BB9C-4A13A543C8BD}"/>
              </a:ext>
            </a:extLst>
          </p:cNvPr>
          <p:cNvSpPr>
            <a:spLocks noGrp="1"/>
          </p:cNvSpPr>
          <p:nvPr>
            <p:ph idx="1"/>
          </p:nvPr>
        </p:nvSpPr>
        <p:spPr>
          <a:xfrm>
            <a:off x="864382" y="2489200"/>
            <a:ext cx="6345260" cy="4108152"/>
          </a:xfrm>
        </p:spPr>
        <p:txBody>
          <a:bodyPr>
            <a:normAutofit/>
          </a:bodyPr>
          <a:lstStyle/>
          <a:p>
            <a:r>
              <a:rPr lang="es-ES" dirty="0"/>
              <a:t>6x6</a:t>
            </a:r>
          </a:p>
          <a:p>
            <a:pPr marL="0" indent="0" algn="ctr">
              <a:buNone/>
            </a:pPr>
            <a:r>
              <a:rPr lang="es-ES" sz="1600" dirty="0"/>
              <a:t>[3  1  3  2  6  4]</a:t>
            </a:r>
          </a:p>
          <a:p>
            <a:pPr marL="0" indent="0" algn="ctr">
              <a:buNone/>
            </a:pPr>
            <a:r>
              <a:rPr lang="es-ES" sz="1600" dirty="0"/>
              <a:t>[1  2  6  3  3  5]</a:t>
            </a:r>
          </a:p>
          <a:p>
            <a:pPr marL="0" indent="0" algn="ctr">
              <a:buNone/>
            </a:pPr>
            <a:r>
              <a:rPr lang="es-ES" sz="1600" dirty="0"/>
              <a:t>[3  1  1  5  4  1]</a:t>
            </a:r>
          </a:p>
          <a:p>
            <a:pPr marL="0" indent="0" algn="ctr">
              <a:buNone/>
            </a:pPr>
            <a:r>
              <a:rPr lang="es-ES" sz="1600" dirty="0"/>
              <a:t>[3  4  2  6  3  3]</a:t>
            </a:r>
          </a:p>
          <a:p>
            <a:pPr marL="0" indent="0" algn="ctr">
              <a:buNone/>
            </a:pPr>
            <a:r>
              <a:rPr lang="es-ES" sz="1600" dirty="0"/>
              <a:t>[2  6  3  1  5  4]</a:t>
            </a:r>
          </a:p>
          <a:p>
            <a:pPr marL="0" indent="0" algn="ctr">
              <a:buNone/>
            </a:pPr>
            <a:r>
              <a:rPr lang="es-ES" sz="1600" dirty="0"/>
              <a:t>[2  5  3  1  2  4]</a:t>
            </a:r>
          </a:p>
        </p:txBody>
      </p:sp>
    </p:spTree>
    <p:extLst>
      <p:ext uri="{BB962C8B-B14F-4D97-AF65-F5344CB8AC3E}">
        <p14:creationId xmlns:p14="http://schemas.microsoft.com/office/powerpoint/2010/main" val="489691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A455FF-B860-4E78-A6D7-6BCD584ECAC5}"/>
              </a:ext>
            </a:extLst>
          </p:cNvPr>
          <p:cNvSpPr>
            <a:spLocks noGrp="1"/>
          </p:cNvSpPr>
          <p:nvPr>
            <p:ph type="title"/>
          </p:nvPr>
        </p:nvSpPr>
        <p:spPr/>
        <p:txBody>
          <a:bodyPr/>
          <a:lstStyle/>
          <a:p>
            <a:r>
              <a:rPr lang="es-ES" dirty="0"/>
              <a:t>Resultados</a:t>
            </a:r>
          </a:p>
        </p:txBody>
      </p:sp>
      <p:sp>
        <p:nvSpPr>
          <p:cNvPr id="3" name="Marcador de contenido 2">
            <a:extLst>
              <a:ext uri="{FF2B5EF4-FFF2-40B4-BE49-F238E27FC236}">
                <a16:creationId xmlns:a16="http://schemas.microsoft.com/office/drawing/2014/main" id="{9E663AE1-4955-4AEB-9FD5-83A02C48B084}"/>
              </a:ext>
            </a:extLst>
          </p:cNvPr>
          <p:cNvSpPr>
            <a:spLocks noGrp="1"/>
          </p:cNvSpPr>
          <p:nvPr>
            <p:ph idx="1"/>
          </p:nvPr>
        </p:nvSpPr>
        <p:spPr>
          <a:xfrm>
            <a:off x="864382" y="2489200"/>
            <a:ext cx="6345260" cy="4036144"/>
          </a:xfrm>
        </p:spPr>
        <p:txBody>
          <a:bodyPr/>
          <a:lstStyle/>
          <a:p>
            <a:r>
              <a:rPr lang="es-ES" dirty="0"/>
              <a:t>6x6</a:t>
            </a:r>
          </a:p>
          <a:p>
            <a:pPr marL="0" indent="0" algn="ctr">
              <a:buNone/>
            </a:pPr>
            <a:r>
              <a:rPr lang="es-ES" dirty="0"/>
              <a:t>[0, 1, 0, 2, 6, 0]</a:t>
            </a:r>
          </a:p>
          <a:p>
            <a:pPr marL="0" indent="0" algn="ctr">
              <a:buNone/>
            </a:pPr>
            <a:r>
              <a:rPr lang="es-ES" dirty="0"/>
              <a:t>[1, 2, 6, 0, 3, 5]</a:t>
            </a:r>
          </a:p>
          <a:p>
            <a:pPr marL="0" indent="0" algn="ctr">
              <a:buNone/>
            </a:pPr>
            <a:r>
              <a:rPr lang="es-ES" dirty="0"/>
              <a:t>[3, 0, 1, 5, 4, 0]</a:t>
            </a:r>
          </a:p>
          <a:p>
            <a:pPr marL="0" indent="0" algn="ctr">
              <a:buNone/>
            </a:pPr>
            <a:r>
              <a:rPr lang="es-ES" dirty="0"/>
              <a:t>[0, 4, 2, 6, 0, 3]</a:t>
            </a:r>
          </a:p>
          <a:p>
            <a:pPr marL="0" indent="0" algn="ctr">
              <a:buNone/>
            </a:pPr>
            <a:r>
              <a:rPr lang="es-ES" dirty="0"/>
              <a:t>[2, 6, 0, 1, 5, 4]</a:t>
            </a:r>
          </a:p>
          <a:p>
            <a:pPr marL="0" indent="0" algn="ctr">
              <a:buNone/>
            </a:pPr>
            <a:r>
              <a:rPr lang="es-ES" dirty="0"/>
              <a:t>[0, 5, 3, 0, 2, 0]</a:t>
            </a:r>
          </a:p>
          <a:p>
            <a:pPr marL="0" indent="0">
              <a:buNone/>
            </a:pPr>
            <a:r>
              <a:rPr lang="es-ES" dirty="0"/>
              <a:t>Resultados:</a:t>
            </a:r>
          </a:p>
          <a:p>
            <a:pPr marL="0" indent="0">
              <a:buNone/>
            </a:pPr>
            <a:endParaRPr lang="es-ES" dirty="0"/>
          </a:p>
          <a:p>
            <a:pPr marL="0" indent="0">
              <a:buNone/>
            </a:pPr>
            <a:endParaRPr lang="es-ES" dirty="0"/>
          </a:p>
        </p:txBody>
      </p:sp>
      <p:pic>
        <p:nvPicPr>
          <p:cNvPr id="4" name="Picture 2">
            <a:extLst>
              <a:ext uri="{FF2B5EF4-FFF2-40B4-BE49-F238E27FC236}">
                <a16:creationId xmlns:a16="http://schemas.microsoft.com/office/drawing/2014/main" id="{6290508B-85E9-48CD-A9B1-0731CE9765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5930902"/>
            <a:ext cx="5692116" cy="233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6159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ADDC21-550C-495E-BCB3-2842B65FBF9F}"/>
              </a:ext>
            </a:extLst>
          </p:cNvPr>
          <p:cNvSpPr>
            <a:spLocks noGrp="1"/>
          </p:cNvSpPr>
          <p:nvPr>
            <p:ph type="title"/>
          </p:nvPr>
        </p:nvSpPr>
        <p:spPr/>
        <p:txBody>
          <a:bodyPr/>
          <a:lstStyle/>
          <a:p>
            <a:r>
              <a:rPr lang="es-ES" dirty="0"/>
              <a:t>Resultados</a:t>
            </a:r>
          </a:p>
        </p:txBody>
      </p:sp>
      <p:sp>
        <p:nvSpPr>
          <p:cNvPr id="3" name="Marcador de contenido 2">
            <a:extLst>
              <a:ext uri="{FF2B5EF4-FFF2-40B4-BE49-F238E27FC236}">
                <a16:creationId xmlns:a16="http://schemas.microsoft.com/office/drawing/2014/main" id="{DCA94C07-95AB-476A-8443-306EDAC16D6C}"/>
              </a:ext>
            </a:extLst>
          </p:cNvPr>
          <p:cNvSpPr>
            <a:spLocks noGrp="1"/>
          </p:cNvSpPr>
          <p:nvPr>
            <p:ph idx="1"/>
          </p:nvPr>
        </p:nvSpPr>
        <p:spPr>
          <a:xfrm>
            <a:off x="865970" y="2042470"/>
            <a:ext cx="6345260" cy="3888432"/>
          </a:xfrm>
        </p:spPr>
        <p:txBody>
          <a:bodyPr>
            <a:normAutofit/>
          </a:bodyPr>
          <a:lstStyle/>
          <a:p>
            <a:r>
              <a:rPr lang="es-ES" dirty="0"/>
              <a:t>9x9</a:t>
            </a:r>
          </a:p>
          <a:p>
            <a:pPr marL="0" indent="0" algn="ctr">
              <a:buNone/>
            </a:pPr>
            <a:r>
              <a:rPr lang="es-ES" sz="1400" dirty="0"/>
              <a:t>[7  7  5  6  6  2  1  4  2]</a:t>
            </a:r>
          </a:p>
          <a:p>
            <a:pPr marL="0" indent="0" algn="ctr">
              <a:buNone/>
            </a:pPr>
            <a:r>
              <a:rPr lang="es-ES" sz="1400" dirty="0"/>
              <a:t>[1  4  9  3  8  4  5  3  2]</a:t>
            </a:r>
          </a:p>
          <a:p>
            <a:pPr marL="0" indent="0" algn="ctr">
              <a:buNone/>
            </a:pPr>
            <a:r>
              <a:rPr lang="es-ES" sz="1400" dirty="0"/>
              <a:t>[2  7  1  4  6  7  3  9  8]</a:t>
            </a:r>
          </a:p>
          <a:p>
            <a:pPr marL="0" indent="0" algn="ctr">
              <a:buNone/>
            </a:pPr>
            <a:r>
              <a:rPr lang="es-ES" sz="1400" dirty="0"/>
              <a:t>[6  8  7  4  6  5  9  5  1]</a:t>
            </a:r>
          </a:p>
          <a:p>
            <a:pPr marL="0" indent="0" algn="ctr">
              <a:buNone/>
            </a:pPr>
            <a:r>
              <a:rPr lang="es-ES" sz="1400" dirty="0"/>
              <a:t>[4  6  5  8  7  9  8  5  3]</a:t>
            </a:r>
          </a:p>
          <a:p>
            <a:pPr marL="0" indent="0" algn="ctr">
              <a:buNone/>
            </a:pPr>
            <a:r>
              <a:rPr lang="es-ES" sz="1400" dirty="0"/>
              <a:t>[6  7  5  8  2  3  4  8  9]</a:t>
            </a:r>
          </a:p>
          <a:p>
            <a:pPr marL="0" indent="0" algn="ctr">
              <a:buNone/>
            </a:pPr>
            <a:r>
              <a:rPr lang="es-ES" sz="1400" dirty="0"/>
              <a:t>[2  3  4  9  1  5  7  2  2]</a:t>
            </a:r>
          </a:p>
          <a:p>
            <a:pPr marL="0" indent="0" algn="ctr">
              <a:buNone/>
            </a:pPr>
            <a:r>
              <a:rPr lang="es-ES" sz="1400" dirty="0"/>
              <a:t>[9  2  3  5  4  1  6  8  5]</a:t>
            </a:r>
          </a:p>
          <a:p>
            <a:pPr marL="0" indent="0" algn="ctr">
              <a:buNone/>
            </a:pPr>
            <a:r>
              <a:rPr lang="es-ES" sz="1400" dirty="0"/>
              <a:t>[7  1  5  7  9  8  1  3  3]</a:t>
            </a:r>
          </a:p>
        </p:txBody>
      </p:sp>
    </p:spTree>
    <p:extLst>
      <p:ext uri="{BB962C8B-B14F-4D97-AF65-F5344CB8AC3E}">
        <p14:creationId xmlns:p14="http://schemas.microsoft.com/office/powerpoint/2010/main" val="751433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FC98C0-4B44-41F0-83AE-BAE4E61DB2BD}"/>
              </a:ext>
            </a:extLst>
          </p:cNvPr>
          <p:cNvSpPr>
            <a:spLocks noGrp="1"/>
          </p:cNvSpPr>
          <p:nvPr>
            <p:ph type="title"/>
          </p:nvPr>
        </p:nvSpPr>
        <p:spPr/>
        <p:txBody>
          <a:bodyPr/>
          <a:lstStyle/>
          <a:p>
            <a:r>
              <a:rPr lang="es-ES" dirty="0"/>
              <a:t>Resultados</a:t>
            </a:r>
          </a:p>
        </p:txBody>
      </p:sp>
      <p:sp>
        <p:nvSpPr>
          <p:cNvPr id="3" name="Marcador de contenido 2">
            <a:extLst>
              <a:ext uri="{FF2B5EF4-FFF2-40B4-BE49-F238E27FC236}">
                <a16:creationId xmlns:a16="http://schemas.microsoft.com/office/drawing/2014/main" id="{DF1519DC-2773-475D-9FA4-ECD3508C5478}"/>
              </a:ext>
            </a:extLst>
          </p:cNvPr>
          <p:cNvSpPr>
            <a:spLocks noGrp="1"/>
          </p:cNvSpPr>
          <p:nvPr>
            <p:ph idx="1"/>
          </p:nvPr>
        </p:nvSpPr>
        <p:spPr>
          <a:xfrm>
            <a:off x="889091" y="2067993"/>
            <a:ext cx="6345260" cy="4392488"/>
          </a:xfrm>
        </p:spPr>
        <p:txBody>
          <a:bodyPr>
            <a:normAutofit/>
          </a:bodyPr>
          <a:lstStyle/>
          <a:p>
            <a:r>
              <a:rPr lang="es-ES" dirty="0"/>
              <a:t>9x9</a:t>
            </a:r>
          </a:p>
          <a:p>
            <a:pPr marL="0" indent="0" algn="ctr">
              <a:buNone/>
            </a:pPr>
            <a:r>
              <a:rPr lang="es-ES" sz="1400" dirty="0"/>
              <a:t>[0, 7, 0, 6, 0, 2, 1, 4, 0]</a:t>
            </a:r>
          </a:p>
          <a:p>
            <a:pPr marL="0" indent="0" algn="ctr">
              <a:buNone/>
            </a:pPr>
            <a:r>
              <a:rPr lang="es-ES" sz="1400" dirty="0"/>
              <a:t>[1, 4, 9, 3, 8, 0, 5, 0, 2]</a:t>
            </a:r>
          </a:p>
          <a:p>
            <a:pPr marL="0" indent="0" algn="ctr">
              <a:buNone/>
            </a:pPr>
            <a:r>
              <a:rPr lang="es-ES" sz="1400" dirty="0"/>
              <a:t>[2, 0, 1, 0, 6, 7, 3, 9, 8]</a:t>
            </a:r>
          </a:p>
          <a:p>
            <a:pPr marL="0" indent="0" algn="ctr">
              <a:buNone/>
            </a:pPr>
            <a:r>
              <a:rPr lang="es-ES" sz="1400" dirty="0"/>
              <a:t>[0, 8, 7, 4, 0, 5, 9, 0, 1]</a:t>
            </a:r>
          </a:p>
          <a:p>
            <a:pPr marL="0" indent="0" algn="ctr">
              <a:buNone/>
            </a:pPr>
            <a:r>
              <a:rPr lang="es-ES" sz="1400" dirty="0"/>
              <a:t>[4, 6, 0, 8, 7, 9, 0, 5, 3]</a:t>
            </a:r>
          </a:p>
          <a:p>
            <a:pPr marL="0" indent="0" algn="ctr">
              <a:buNone/>
            </a:pPr>
            <a:r>
              <a:rPr lang="es-ES" sz="1400" dirty="0"/>
              <a:t>[6, 0, 5, 0, 2, 3, 4, 0, 9]</a:t>
            </a:r>
          </a:p>
          <a:p>
            <a:pPr marL="0" indent="0" algn="ctr">
              <a:buNone/>
            </a:pPr>
            <a:r>
              <a:rPr lang="es-ES" sz="1400" dirty="0"/>
              <a:t>[0, 3, 4, 9, 1, 0, 7, 2, 0]</a:t>
            </a:r>
          </a:p>
          <a:p>
            <a:pPr marL="0" indent="0" algn="ctr">
              <a:buNone/>
            </a:pPr>
            <a:r>
              <a:rPr lang="es-ES" sz="1400" dirty="0"/>
              <a:t>[9, 2, 3, 0, 4, 1, 6, 8, 5]</a:t>
            </a:r>
          </a:p>
          <a:p>
            <a:pPr marL="0" indent="0" algn="ctr">
              <a:buNone/>
            </a:pPr>
            <a:r>
              <a:rPr lang="es-ES" sz="1400" dirty="0"/>
              <a:t>[0, 1, 0, 7, 9, 8, 0, 3, 0]</a:t>
            </a:r>
          </a:p>
          <a:p>
            <a:pPr marL="0" indent="0">
              <a:buNone/>
            </a:pPr>
            <a:r>
              <a:rPr lang="es-ES" sz="1100" dirty="0"/>
              <a:t>	</a:t>
            </a:r>
            <a:r>
              <a:rPr lang="es-ES" sz="1400" dirty="0"/>
              <a:t>Resultados:</a:t>
            </a:r>
          </a:p>
          <a:p>
            <a:pPr marL="0" indent="0" algn="ctr">
              <a:buNone/>
            </a:pPr>
            <a:endParaRPr lang="es-ES" sz="1400" dirty="0"/>
          </a:p>
          <a:p>
            <a:pPr marL="0" indent="0" algn="ctr">
              <a:buNone/>
            </a:pPr>
            <a:endParaRPr lang="es-ES" sz="1400" dirty="0"/>
          </a:p>
        </p:txBody>
      </p:sp>
      <p:pic>
        <p:nvPicPr>
          <p:cNvPr id="4" name="Picture 2">
            <a:extLst>
              <a:ext uri="{FF2B5EF4-FFF2-40B4-BE49-F238E27FC236}">
                <a16:creationId xmlns:a16="http://schemas.microsoft.com/office/drawing/2014/main" id="{1847B872-3B65-4389-B2AC-68DF1F4415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4358" y="6165304"/>
            <a:ext cx="5235501" cy="295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2175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EB48E1-0642-47F2-9850-B972AB159EBF}"/>
              </a:ext>
            </a:extLst>
          </p:cNvPr>
          <p:cNvSpPr>
            <a:spLocks noGrp="1"/>
          </p:cNvSpPr>
          <p:nvPr>
            <p:ph type="title"/>
          </p:nvPr>
        </p:nvSpPr>
        <p:spPr/>
        <p:txBody>
          <a:bodyPr/>
          <a:lstStyle/>
          <a:p>
            <a:r>
              <a:rPr lang="es-ES" dirty="0"/>
              <a:t>Introducción</a:t>
            </a:r>
          </a:p>
        </p:txBody>
      </p:sp>
      <p:sp>
        <p:nvSpPr>
          <p:cNvPr id="3" name="Marcador de contenido 2">
            <a:extLst>
              <a:ext uri="{FF2B5EF4-FFF2-40B4-BE49-F238E27FC236}">
                <a16:creationId xmlns:a16="http://schemas.microsoft.com/office/drawing/2014/main" id="{4646712C-05C0-401B-B770-3789E438FE7C}"/>
              </a:ext>
            </a:extLst>
          </p:cNvPr>
          <p:cNvSpPr>
            <a:spLocks noGrp="1"/>
          </p:cNvSpPr>
          <p:nvPr>
            <p:ph idx="1"/>
          </p:nvPr>
        </p:nvSpPr>
        <p:spPr>
          <a:xfrm>
            <a:off x="864382" y="2492896"/>
            <a:ext cx="7740066" cy="3530600"/>
          </a:xfrm>
        </p:spPr>
        <p:txBody>
          <a:bodyPr/>
          <a:lstStyle/>
          <a:p>
            <a:pPr algn="just"/>
            <a:endParaRPr lang="es-ES" b="1" dirty="0"/>
          </a:p>
          <a:p>
            <a:pPr algn="just"/>
            <a:endParaRPr lang="es-ES" b="1" dirty="0"/>
          </a:p>
          <a:p>
            <a:pPr algn="just"/>
            <a:r>
              <a:rPr lang="es-ES" dirty="0" err="1"/>
              <a:t>Hitori</a:t>
            </a:r>
            <a:r>
              <a:rPr lang="es-ES" dirty="0"/>
              <a:t> se juega en una cuadrícula de celdas cuadradas. Al principio, cada celda contiene un número. La meta deberá ser pintar algunas celdas para que no haya números duplicados en ninguna fila ni columna, aparte de otras series de restricciones que hablaremos más adelante.</a:t>
            </a:r>
          </a:p>
        </p:txBody>
      </p:sp>
    </p:spTree>
    <p:extLst>
      <p:ext uri="{BB962C8B-B14F-4D97-AF65-F5344CB8AC3E}">
        <p14:creationId xmlns:p14="http://schemas.microsoft.com/office/powerpoint/2010/main" val="1455822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29B69A-3F7D-482D-A1F0-E050A85FDE47}"/>
              </a:ext>
            </a:extLst>
          </p:cNvPr>
          <p:cNvSpPr>
            <a:spLocks noGrp="1"/>
          </p:cNvSpPr>
          <p:nvPr>
            <p:ph type="title"/>
          </p:nvPr>
        </p:nvSpPr>
        <p:spPr/>
        <p:txBody>
          <a:bodyPr/>
          <a:lstStyle/>
          <a:p>
            <a:r>
              <a:rPr lang="es-ES" dirty="0"/>
              <a:t>Metodología</a:t>
            </a:r>
          </a:p>
        </p:txBody>
      </p:sp>
      <p:sp>
        <p:nvSpPr>
          <p:cNvPr id="3" name="Marcador de contenido 2">
            <a:extLst>
              <a:ext uri="{FF2B5EF4-FFF2-40B4-BE49-F238E27FC236}">
                <a16:creationId xmlns:a16="http://schemas.microsoft.com/office/drawing/2014/main" id="{583E0329-23BB-4C2B-A4ED-9D42CD79D8C4}"/>
              </a:ext>
            </a:extLst>
          </p:cNvPr>
          <p:cNvSpPr>
            <a:spLocks noGrp="1"/>
          </p:cNvSpPr>
          <p:nvPr>
            <p:ph idx="1"/>
          </p:nvPr>
        </p:nvSpPr>
        <p:spPr/>
        <p:txBody>
          <a:bodyPr/>
          <a:lstStyle/>
          <a:p>
            <a:r>
              <a:rPr lang="es-ES" dirty="0"/>
              <a:t>Modelamos el </a:t>
            </a:r>
            <a:r>
              <a:rPr lang="es-ES" dirty="0" err="1"/>
              <a:t>Hitori</a:t>
            </a:r>
            <a:r>
              <a:rPr lang="es-ES" dirty="0"/>
              <a:t> como un problema de espacios de estados, utilizando algoritmos de búsqueda como:</a:t>
            </a:r>
          </a:p>
          <a:p>
            <a:pPr lvl="1"/>
            <a:r>
              <a:rPr lang="es-ES" dirty="0"/>
              <a:t>Búsqueda en profundidad.</a:t>
            </a:r>
          </a:p>
          <a:p>
            <a:pPr lvl="1"/>
            <a:r>
              <a:rPr lang="es-ES" dirty="0"/>
              <a:t>Búsqueda en anchura.</a:t>
            </a:r>
          </a:p>
          <a:p>
            <a:pPr lvl="1"/>
            <a:r>
              <a:rPr lang="es-ES" dirty="0"/>
              <a:t>Búsqueda óptima.</a:t>
            </a:r>
          </a:p>
          <a:p>
            <a:pPr lvl="1"/>
            <a:r>
              <a:rPr lang="es-ES" dirty="0"/>
              <a:t>Búsqueda A estrella.</a:t>
            </a:r>
          </a:p>
          <a:p>
            <a:r>
              <a:rPr lang="es-ES" dirty="0"/>
              <a:t>A continuación, decidimos buscar todo los tipos de restricciones contenidas en el juego, para ello nos apoyamos en la página web facilitada.</a:t>
            </a:r>
          </a:p>
          <a:p>
            <a:endParaRPr lang="es-ES" dirty="0"/>
          </a:p>
        </p:txBody>
      </p:sp>
    </p:spTree>
    <p:extLst>
      <p:ext uri="{BB962C8B-B14F-4D97-AF65-F5344CB8AC3E}">
        <p14:creationId xmlns:p14="http://schemas.microsoft.com/office/powerpoint/2010/main" val="1009054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24AFEF-E0F8-496C-A21E-11CEEF6FD5EC}"/>
              </a:ext>
            </a:extLst>
          </p:cNvPr>
          <p:cNvSpPr>
            <a:spLocks noGrp="1"/>
          </p:cNvSpPr>
          <p:nvPr>
            <p:ph type="title"/>
          </p:nvPr>
        </p:nvSpPr>
        <p:spPr/>
        <p:txBody>
          <a:bodyPr/>
          <a:lstStyle/>
          <a:p>
            <a:r>
              <a:rPr lang="es-ES" dirty="0"/>
              <a:t>Restricciones</a:t>
            </a:r>
          </a:p>
        </p:txBody>
      </p:sp>
      <p:sp>
        <p:nvSpPr>
          <p:cNvPr id="3" name="Marcador de contenido 2">
            <a:extLst>
              <a:ext uri="{FF2B5EF4-FFF2-40B4-BE49-F238E27FC236}">
                <a16:creationId xmlns:a16="http://schemas.microsoft.com/office/drawing/2014/main" id="{6EB4006C-D1E5-4269-BC0B-F3DD848B8B84}"/>
              </a:ext>
            </a:extLst>
          </p:cNvPr>
          <p:cNvSpPr>
            <a:spLocks noGrp="1"/>
          </p:cNvSpPr>
          <p:nvPr>
            <p:ph idx="1"/>
          </p:nvPr>
        </p:nvSpPr>
        <p:spPr/>
        <p:txBody>
          <a:bodyPr/>
          <a:lstStyle/>
          <a:p>
            <a:r>
              <a:rPr lang="es-ES" dirty="0"/>
              <a:t>No puede haber casillas marcadas en negro de manera colindante.</a:t>
            </a:r>
          </a:p>
          <a:p>
            <a:r>
              <a:rPr lang="es-ES" dirty="0"/>
              <a:t>No puede haber elementos repetidos en filas o en columnas.</a:t>
            </a:r>
          </a:p>
          <a:p>
            <a:r>
              <a:rPr lang="es-ES" dirty="0"/>
              <a:t>Ninguna casilla a marcar en negro puede encerrar a una casilla blanca.</a:t>
            </a:r>
          </a:p>
        </p:txBody>
      </p:sp>
    </p:spTree>
    <p:extLst>
      <p:ext uri="{BB962C8B-B14F-4D97-AF65-F5344CB8AC3E}">
        <p14:creationId xmlns:p14="http://schemas.microsoft.com/office/powerpoint/2010/main" val="3212406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C6852B-D8D4-42AB-9A07-24349ACE1169}"/>
              </a:ext>
            </a:extLst>
          </p:cNvPr>
          <p:cNvSpPr>
            <a:spLocks noGrp="1"/>
          </p:cNvSpPr>
          <p:nvPr>
            <p:ph type="title"/>
          </p:nvPr>
        </p:nvSpPr>
        <p:spPr/>
        <p:txBody>
          <a:bodyPr/>
          <a:lstStyle/>
          <a:p>
            <a:r>
              <a:rPr lang="es-ES" dirty="0"/>
              <a:t>Restricciones</a:t>
            </a:r>
          </a:p>
        </p:txBody>
      </p:sp>
      <p:sp>
        <p:nvSpPr>
          <p:cNvPr id="3" name="Marcador de contenido 2">
            <a:extLst>
              <a:ext uri="{FF2B5EF4-FFF2-40B4-BE49-F238E27FC236}">
                <a16:creationId xmlns:a16="http://schemas.microsoft.com/office/drawing/2014/main" id="{340A7A22-9A76-41E8-B818-1F4F1586AB68}"/>
              </a:ext>
            </a:extLst>
          </p:cNvPr>
          <p:cNvSpPr>
            <a:spLocks noGrp="1"/>
          </p:cNvSpPr>
          <p:nvPr>
            <p:ph idx="1"/>
          </p:nvPr>
        </p:nvSpPr>
        <p:spPr/>
        <p:txBody>
          <a:bodyPr/>
          <a:lstStyle/>
          <a:p>
            <a:pPr marL="0" indent="0">
              <a:buNone/>
            </a:pPr>
            <a:r>
              <a:rPr lang="es-ES" dirty="0"/>
              <a:t>Las restricciones están asociadas a una serie de métodos los cuales son</a:t>
            </a:r>
          </a:p>
          <a:p>
            <a:r>
              <a:rPr lang="es-ES" dirty="0"/>
              <a:t>Duplicado fila, Duplicado columna.</a:t>
            </a:r>
          </a:p>
          <a:p>
            <a:r>
              <a:rPr lang="es-ES" dirty="0"/>
              <a:t>Negro colindante.</a:t>
            </a:r>
          </a:p>
          <a:p>
            <a:r>
              <a:rPr lang="es-ES" dirty="0"/>
              <a:t>Encierra.</a:t>
            </a:r>
          </a:p>
        </p:txBody>
      </p:sp>
    </p:spTree>
    <p:extLst>
      <p:ext uri="{BB962C8B-B14F-4D97-AF65-F5344CB8AC3E}">
        <p14:creationId xmlns:p14="http://schemas.microsoft.com/office/powerpoint/2010/main" val="946012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E4DB48-44B2-4A84-871C-1A8A0C4705E0}"/>
              </a:ext>
            </a:extLst>
          </p:cNvPr>
          <p:cNvSpPr>
            <a:spLocks noGrp="1"/>
          </p:cNvSpPr>
          <p:nvPr>
            <p:ph type="title"/>
          </p:nvPr>
        </p:nvSpPr>
        <p:spPr/>
        <p:txBody>
          <a:bodyPr/>
          <a:lstStyle/>
          <a:p>
            <a:r>
              <a:rPr lang="es-ES" dirty="0"/>
              <a:t>Resultados</a:t>
            </a:r>
          </a:p>
        </p:txBody>
      </p:sp>
      <p:sp>
        <p:nvSpPr>
          <p:cNvPr id="3" name="Marcador de contenido 2">
            <a:extLst>
              <a:ext uri="{FF2B5EF4-FFF2-40B4-BE49-F238E27FC236}">
                <a16:creationId xmlns:a16="http://schemas.microsoft.com/office/drawing/2014/main" id="{918560C0-96A9-4805-BE6B-7C9EF6D2E96F}"/>
              </a:ext>
            </a:extLst>
          </p:cNvPr>
          <p:cNvSpPr>
            <a:spLocks noGrp="1"/>
          </p:cNvSpPr>
          <p:nvPr>
            <p:ph idx="1"/>
          </p:nvPr>
        </p:nvSpPr>
        <p:spPr>
          <a:xfrm>
            <a:off x="864382" y="2489200"/>
            <a:ext cx="6343672" cy="3530600"/>
          </a:xfrm>
        </p:spPr>
        <p:txBody>
          <a:bodyPr/>
          <a:lstStyle/>
          <a:p>
            <a:pPr algn="just"/>
            <a:endParaRPr lang="es-ES" dirty="0"/>
          </a:p>
          <a:p>
            <a:pPr algn="just"/>
            <a:endParaRPr lang="es-ES" dirty="0"/>
          </a:p>
          <a:p>
            <a:pPr algn="just"/>
            <a:endParaRPr lang="es-ES" dirty="0"/>
          </a:p>
          <a:p>
            <a:pPr algn="just"/>
            <a:r>
              <a:rPr lang="es-ES" dirty="0"/>
              <a:t>Disponemos de diferentes tipos de resultados dependiendo de la matriz dada, podremos un ejemplo de cada una de estas, empezando por 3x3 y terminando por 9x9</a:t>
            </a:r>
          </a:p>
        </p:txBody>
      </p:sp>
    </p:spTree>
    <p:extLst>
      <p:ext uri="{BB962C8B-B14F-4D97-AF65-F5344CB8AC3E}">
        <p14:creationId xmlns:p14="http://schemas.microsoft.com/office/powerpoint/2010/main" val="1795970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D1099E-0797-4F8D-B430-B56C048FEF80}"/>
              </a:ext>
            </a:extLst>
          </p:cNvPr>
          <p:cNvSpPr>
            <a:spLocks noGrp="1"/>
          </p:cNvSpPr>
          <p:nvPr>
            <p:ph type="title"/>
          </p:nvPr>
        </p:nvSpPr>
        <p:spPr/>
        <p:txBody>
          <a:bodyPr/>
          <a:lstStyle/>
          <a:p>
            <a:r>
              <a:rPr lang="es-ES" dirty="0"/>
              <a:t>Resultados</a:t>
            </a:r>
          </a:p>
        </p:txBody>
      </p:sp>
      <p:sp>
        <p:nvSpPr>
          <p:cNvPr id="3" name="Marcador de contenido 2">
            <a:extLst>
              <a:ext uri="{FF2B5EF4-FFF2-40B4-BE49-F238E27FC236}">
                <a16:creationId xmlns:a16="http://schemas.microsoft.com/office/drawing/2014/main" id="{F552B5DC-CA53-4E16-96A5-377B5A41B93F}"/>
              </a:ext>
            </a:extLst>
          </p:cNvPr>
          <p:cNvSpPr>
            <a:spLocks noGrp="1"/>
          </p:cNvSpPr>
          <p:nvPr>
            <p:ph idx="1"/>
          </p:nvPr>
        </p:nvSpPr>
        <p:spPr>
          <a:xfrm>
            <a:off x="864382" y="2492896"/>
            <a:ext cx="6345260" cy="3530600"/>
          </a:xfrm>
        </p:spPr>
        <p:txBody>
          <a:bodyPr/>
          <a:lstStyle/>
          <a:p>
            <a:r>
              <a:rPr lang="es-ES" dirty="0"/>
              <a:t>3x3</a:t>
            </a:r>
          </a:p>
          <a:p>
            <a:pPr marL="0" indent="0" algn="ctr">
              <a:buNone/>
            </a:pPr>
            <a:r>
              <a:rPr lang="es-ES" sz="2000" dirty="0"/>
              <a:t>[1  2  1]</a:t>
            </a:r>
          </a:p>
          <a:p>
            <a:pPr marL="0" indent="0" algn="ctr">
              <a:buNone/>
            </a:pPr>
            <a:r>
              <a:rPr lang="es-ES" sz="2000" dirty="0"/>
              <a:t>[2  2  1]</a:t>
            </a:r>
          </a:p>
          <a:p>
            <a:pPr marL="0" indent="0" algn="ctr">
              <a:buNone/>
            </a:pPr>
            <a:r>
              <a:rPr lang="es-ES" sz="2000" dirty="0"/>
              <a:t>[3  1  2]</a:t>
            </a:r>
            <a:endParaRPr lang="es-ES" dirty="0"/>
          </a:p>
          <a:p>
            <a:pPr marL="0" indent="0">
              <a:buNone/>
            </a:pPr>
            <a:endParaRPr lang="es-ES" dirty="0"/>
          </a:p>
        </p:txBody>
      </p:sp>
    </p:spTree>
    <p:extLst>
      <p:ext uri="{BB962C8B-B14F-4D97-AF65-F5344CB8AC3E}">
        <p14:creationId xmlns:p14="http://schemas.microsoft.com/office/powerpoint/2010/main" val="2560826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7C9CA6-E1C1-45D8-B6EF-106EBE6191D0}"/>
              </a:ext>
            </a:extLst>
          </p:cNvPr>
          <p:cNvSpPr>
            <a:spLocks noGrp="1"/>
          </p:cNvSpPr>
          <p:nvPr>
            <p:ph type="title"/>
          </p:nvPr>
        </p:nvSpPr>
        <p:spPr/>
        <p:txBody>
          <a:bodyPr/>
          <a:lstStyle/>
          <a:p>
            <a:r>
              <a:rPr lang="es-ES" dirty="0"/>
              <a:t>Resultados</a:t>
            </a:r>
          </a:p>
        </p:txBody>
      </p:sp>
      <p:sp>
        <p:nvSpPr>
          <p:cNvPr id="3" name="Marcador de contenido 2">
            <a:extLst>
              <a:ext uri="{FF2B5EF4-FFF2-40B4-BE49-F238E27FC236}">
                <a16:creationId xmlns:a16="http://schemas.microsoft.com/office/drawing/2014/main" id="{238E02F4-5014-41D1-B683-F613B3B650EA}"/>
              </a:ext>
            </a:extLst>
          </p:cNvPr>
          <p:cNvSpPr>
            <a:spLocks noGrp="1"/>
          </p:cNvSpPr>
          <p:nvPr>
            <p:ph idx="1"/>
          </p:nvPr>
        </p:nvSpPr>
        <p:spPr>
          <a:xfrm>
            <a:off x="864382" y="2489200"/>
            <a:ext cx="6345260" cy="3530600"/>
          </a:xfrm>
        </p:spPr>
        <p:txBody>
          <a:bodyPr/>
          <a:lstStyle/>
          <a:p>
            <a:r>
              <a:rPr lang="es-ES" dirty="0"/>
              <a:t>3x3</a:t>
            </a:r>
          </a:p>
          <a:p>
            <a:pPr marL="0" indent="0">
              <a:buNone/>
            </a:pPr>
            <a:r>
              <a:rPr lang="es-ES" dirty="0"/>
              <a:t>	Resultados:</a:t>
            </a:r>
          </a:p>
          <a:p>
            <a:pPr marL="0" indent="0" algn="ctr">
              <a:buNone/>
            </a:pPr>
            <a:r>
              <a:rPr lang="es-ES" sz="2000" dirty="0"/>
              <a:t>[1, 2, 0]</a:t>
            </a:r>
          </a:p>
          <a:p>
            <a:pPr marL="0" indent="0" algn="ctr">
              <a:buNone/>
            </a:pPr>
            <a:r>
              <a:rPr lang="es-ES" sz="2000" dirty="0"/>
              <a:t>[2, 0, 1]</a:t>
            </a:r>
          </a:p>
          <a:p>
            <a:pPr marL="0" indent="0" algn="ctr">
              <a:buNone/>
            </a:pPr>
            <a:r>
              <a:rPr lang="es-ES" sz="2000" dirty="0"/>
              <a:t>[3, 1, 2]</a:t>
            </a:r>
          </a:p>
          <a:p>
            <a:pPr marL="0" indent="0" algn="ctr">
              <a:buNone/>
            </a:pPr>
            <a:endParaRPr lang="es-ES" sz="2000" dirty="0"/>
          </a:p>
          <a:p>
            <a:pPr marL="0" indent="0">
              <a:buNone/>
            </a:pPr>
            <a:endParaRPr lang="es-ES" dirty="0"/>
          </a:p>
          <a:p>
            <a:endParaRPr lang="es-ES" dirty="0"/>
          </a:p>
          <a:p>
            <a:endParaRPr lang="es-ES" dirty="0"/>
          </a:p>
          <a:p>
            <a:endParaRPr lang="es-ES" dirty="0"/>
          </a:p>
        </p:txBody>
      </p:sp>
      <p:pic>
        <p:nvPicPr>
          <p:cNvPr id="8" name="Picture 2">
            <a:extLst>
              <a:ext uri="{FF2B5EF4-FFF2-40B4-BE49-F238E27FC236}">
                <a16:creationId xmlns:a16="http://schemas.microsoft.com/office/drawing/2014/main" id="{57B5BEA5-066B-402D-B888-FCD5246D9F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0164" y="4797152"/>
            <a:ext cx="6343672" cy="395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3294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EDD7A-B30F-4079-A933-C62A3CD8D98B}"/>
              </a:ext>
            </a:extLst>
          </p:cNvPr>
          <p:cNvSpPr>
            <a:spLocks noGrp="1"/>
          </p:cNvSpPr>
          <p:nvPr>
            <p:ph type="title"/>
          </p:nvPr>
        </p:nvSpPr>
        <p:spPr/>
        <p:txBody>
          <a:bodyPr/>
          <a:lstStyle/>
          <a:p>
            <a:r>
              <a:rPr lang="es-ES" dirty="0"/>
              <a:t>Resultados</a:t>
            </a:r>
          </a:p>
        </p:txBody>
      </p:sp>
      <p:sp>
        <p:nvSpPr>
          <p:cNvPr id="3" name="Marcador de contenido 2">
            <a:extLst>
              <a:ext uri="{FF2B5EF4-FFF2-40B4-BE49-F238E27FC236}">
                <a16:creationId xmlns:a16="http://schemas.microsoft.com/office/drawing/2014/main" id="{9A61E81D-1771-4B13-ACC6-B878180F0D79}"/>
              </a:ext>
            </a:extLst>
          </p:cNvPr>
          <p:cNvSpPr>
            <a:spLocks noGrp="1"/>
          </p:cNvSpPr>
          <p:nvPr>
            <p:ph idx="1"/>
          </p:nvPr>
        </p:nvSpPr>
        <p:spPr>
          <a:xfrm>
            <a:off x="864382" y="2489200"/>
            <a:ext cx="6345260" cy="3530600"/>
          </a:xfrm>
        </p:spPr>
        <p:txBody>
          <a:bodyPr>
            <a:normAutofit/>
          </a:bodyPr>
          <a:lstStyle/>
          <a:p>
            <a:r>
              <a:rPr lang="es-ES" dirty="0"/>
              <a:t>4x4</a:t>
            </a:r>
          </a:p>
          <a:p>
            <a:pPr marL="0" indent="0" algn="ctr">
              <a:buNone/>
            </a:pPr>
            <a:r>
              <a:rPr lang="es-ES" sz="2000" dirty="0"/>
              <a:t>[1  4  4  2]</a:t>
            </a:r>
          </a:p>
          <a:p>
            <a:pPr marL="0" indent="0" algn="ctr">
              <a:buNone/>
            </a:pPr>
            <a:r>
              <a:rPr lang="es-ES" sz="2000" dirty="0"/>
              <a:t>[4  1  3  2]</a:t>
            </a:r>
          </a:p>
          <a:p>
            <a:pPr marL="0" indent="0" algn="ctr">
              <a:buNone/>
            </a:pPr>
            <a:r>
              <a:rPr lang="es-ES" sz="2000" dirty="0"/>
              <a:t>[2  1  1  2]</a:t>
            </a:r>
          </a:p>
          <a:p>
            <a:pPr marL="0" indent="0" algn="ctr">
              <a:buNone/>
            </a:pPr>
            <a:r>
              <a:rPr lang="es-ES" sz="2000" dirty="0"/>
              <a:t>[1  4  2  1]</a:t>
            </a:r>
            <a:endParaRPr lang="es-ES" dirty="0"/>
          </a:p>
          <a:p>
            <a:pPr marL="0" indent="0">
              <a:buNone/>
            </a:pPr>
            <a:r>
              <a:rPr lang="es-ES" dirty="0"/>
              <a:t>	</a:t>
            </a:r>
          </a:p>
        </p:txBody>
      </p:sp>
    </p:spTree>
    <p:extLst>
      <p:ext uri="{BB962C8B-B14F-4D97-AF65-F5344CB8AC3E}">
        <p14:creationId xmlns:p14="http://schemas.microsoft.com/office/powerpoint/2010/main" val="3475246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de reuniones Ion">
  <a:themeElements>
    <a:clrScheme name="Sala de reuniones 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Sala de reuniones 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la de reuniones 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otalTime>119</TotalTime>
  <Words>787</Words>
  <Application>Microsoft Office PowerPoint</Application>
  <PresentationFormat>Presentación en pantalla (4:3)</PresentationFormat>
  <Paragraphs>111</Paragraphs>
  <Slides>16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16</vt:i4>
      </vt:variant>
    </vt:vector>
  </HeadingPairs>
  <TitlesOfParts>
    <vt:vector size="20" baseType="lpstr">
      <vt:lpstr>Arial</vt:lpstr>
      <vt:lpstr>Century Gothic</vt:lpstr>
      <vt:lpstr>Wingdings 3</vt:lpstr>
      <vt:lpstr>Sala de reuniones Ion</vt:lpstr>
      <vt:lpstr>Pythori</vt:lpstr>
      <vt:lpstr>Introducción</vt:lpstr>
      <vt:lpstr>Metodología</vt:lpstr>
      <vt:lpstr>Restricciones</vt:lpstr>
      <vt:lpstr>Restricciones</vt:lpstr>
      <vt:lpstr>Resultados</vt:lpstr>
      <vt:lpstr>Resultados</vt:lpstr>
      <vt:lpstr>Resultados</vt:lpstr>
      <vt:lpstr>Resultados</vt:lpstr>
      <vt:lpstr>Resultados</vt:lpstr>
      <vt:lpstr>Resultados</vt:lpstr>
      <vt:lpstr>Resultados</vt:lpstr>
      <vt:lpstr>Resultados</vt:lpstr>
      <vt:lpstr>Resultados</vt:lpstr>
      <vt:lpstr>Resultados</vt:lpstr>
      <vt:lpstr>Resultados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Pythori</dc:title>
  <dc:creator>Usuario de Windows</dc:creator>
  <cp:lastModifiedBy>Usuario de Windows</cp:lastModifiedBy>
  <cp:revision>18</cp:revision>
  <dcterms:created xsi:type="dcterms:W3CDTF">2019-06-26T12:04:19Z</dcterms:created>
  <dcterms:modified xsi:type="dcterms:W3CDTF">2019-07-02T09:46:05Z</dcterms:modified>
</cp:coreProperties>
</file>