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0EAFD-4540-4937-B817-BFDC13E24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280" y="804672"/>
            <a:ext cx="9372600" cy="5413248"/>
          </a:xfrm>
        </p:spPr>
        <p:txBody>
          <a:bodyPr>
            <a:normAutofit fontScale="90000"/>
          </a:bodyPr>
          <a:lstStyle/>
          <a:p>
            <a:r>
              <a:rPr lang="pt-BR" sz="5300" b="0" i="0" cap="none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O </a:t>
            </a:r>
            <a:r>
              <a:rPr lang="pt-BR" sz="5300" cap="none" dirty="0">
                <a:solidFill>
                  <a:srgbClr val="444444"/>
                </a:solidFill>
                <a:latin typeface="Open Sans" panose="020B0604020202020204" pitchFamily="34" charset="0"/>
              </a:rPr>
              <a:t>e</a:t>
            </a:r>
            <a:r>
              <a:rPr lang="pt-BR" sz="5300" b="0" i="0" cap="none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vento </a:t>
            </a:r>
            <a:r>
              <a:rPr lang="pt-BR" sz="5300" b="0" i="0" cap="none" dirty="0" err="1">
                <a:effectLst/>
                <a:latin typeface="Open Sans" panose="020B0604020202020204" pitchFamily="34" charset="0"/>
              </a:rPr>
              <a:t>onblur</a:t>
            </a:r>
            <a:r>
              <a:rPr lang="pt-BR" sz="5300" b="0" i="0" cap="none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ocorre quando um objeto perde o foco. </a:t>
            </a:r>
            <a:br>
              <a:rPr lang="pt-BR" sz="5300" b="0" i="0" cap="none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</a:br>
            <a:br>
              <a:rPr lang="pt-BR" sz="5300" b="0" i="0" cap="none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</a:br>
            <a:r>
              <a:rPr lang="pt-BR" sz="5300" cap="none" dirty="0">
                <a:solidFill>
                  <a:srgbClr val="444444"/>
                </a:solidFill>
                <a:latin typeface="Open Sans" panose="020B0606030504020204" pitchFamily="34" charset="0"/>
              </a:rPr>
              <a:t>E o e</a:t>
            </a:r>
            <a:r>
              <a:rPr lang="pt-BR" sz="5300" b="0" i="0" cap="none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vento </a:t>
            </a:r>
            <a:r>
              <a:rPr lang="pt-BR" sz="5300" b="0" i="0" cap="none" dirty="0" err="1">
                <a:effectLst/>
                <a:latin typeface="Open Sans" panose="020B0606030504020204" pitchFamily="34" charset="0"/>
              </a:rPr>
              <a:t>onfocus</a:t>
            </a:r>
            <a:r>
              <a:rPr lang="pt-BR" sz="5300" b="0" i="0" cap="none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ocorre quando o objeto recebe o foco. </a:t>
            </a:r>
            <a:br>
              <a:rPr lang="pt-BR" b="0" i="0" cap="none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</a:br>
            <a:br>
              <a:rPr lang="pt-BR" b="0" i="0" cap="none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BACC9-CBD3-4DDA-A5EC-B41F4DDEF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3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2AA7097A-6233-4F30-AC32-6EEBAA511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49" y="559241"/>
            <a:ext cx="8984101" cy="5739518"/>
          </a:xfrm>
        </p:spPr>
      </p:pic>
    </p:spTree>
    <p:extLst>
      <p:ext uri="{BB962C8B-B14F-4D97-AF65-F5344CB8AC3E}">
        <p14:creationId xmlns:p14="http://schemas.microsoft.com/office/powerpoint/2010/main" val="96210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85</TotalTime>
  <Words>27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Tw Cen MT</vt:lpstr>
      <vt:lpstr>Circuito</vt:lpstr>
      <vt:lpstr>O evento onblur ocorre quando um objeto perde o foco.   E o evento onfocus ocorre quando o objeto recebe o foco. 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evento onblur ocorre quando um objeto perde o foco.   E o evento onfocus ocorre quando o objeto recebe o foco.   </dc:title>
  <dc:creator>Caroline Korndorfer</dc:creator>
  <cp:lastModifiedBy>Caroline Korndorfer</cp:lastModifiedBy>
  <cp:revision>1</cp:revision>
  <dcterms:created xsi:type="dcterms:W3CDTF">2021-10-18T22:31:52Z</dcterms:created>
  <dcterms:modified xsi:type="dcterms:W3CDTF">2021-10-18T23:57:48Z</dcterms:modified>
</cp:coreProperties>
</file>