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21792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58825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ANALISTA DE CIBERSEGURIDAD JUNIOR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75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Principiante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Monitorización de alertas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825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DETECCIÓN TEMPRANA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4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675077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ANALISTA DE CIBERSEGURIDAD SENIOR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627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Avanzado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627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Análisis de incidentes complejos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5077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ANÁLISIS FORENSE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4296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91329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ARQUITECTO DE CIBERSEGURIDAD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879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Experto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6879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Diseño de sistemas seguros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1329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DISEÑO RESILIENTE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70548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707581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GESTOR DE RIESGOS DE CIBERSEGURIDAD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131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3131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Evaluación y tratamiento de riesgos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7581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EVALUACIÓN DE VULNERABILIDADES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1792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58825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AUDITOR DE CIBERSEGURIDAD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375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Avanzado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375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Realización de auditorías de seguridad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825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PRUEBAS DE PENETRACIÓN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8044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2675077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DESARROLLADOR DE SOFTWARE SEGURO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0627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0627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Implementación de código seguro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75077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CODIFICACIÓN SEGURA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54296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91329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CISO (CHIEF INFORMATION SECURITY OFFICER)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46879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Experto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6879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Estrategia y dirección de seguridad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91329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LIDERAZGO EN SEGURIDAD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70548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6707581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ESPECIALISTA EN RESPUESTA A INCIDENTES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63131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Avanzado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63131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Contención y erradicación de incidentes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7581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GESTIÓN DE CRISIS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21792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58825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ESPECIALISTA EN INTELIGENCIA DE AMENAZAS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75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Recopilación y análisis de inteligencia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825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ANÁLISIS DE MALWARE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4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675077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ESPECIALISTA EN SEGURIDAD EN LA NUBE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627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627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Protección de entornos cloud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5077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SEGURIDAD CLOUD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4296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91329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ESPECIALISTA EN SEGURIDAD OT/ICS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879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6879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Protección de sistemas industriales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1329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SEGURIDAD INDUSTRIAL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70548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707581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FORMADOR EN CIBERSEGURIDAD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131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Intermedio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3131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Desarrollo y entrega de formación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7581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CONCIENCIACIÓN EN SEGURIDAD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1792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58825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NOMBRE DE LA AMENAZA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375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Descripción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375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Impacto Potencial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825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HABILIDAD ESPECIAL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8044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2675077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MALWARE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0627" y="3997147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Software malicioso que daña sistemas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0627" y="4531679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Pérdida de datos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0627" y="5066211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['Antivirus']</a:t>
            </a:r>
          </a:p>
          <a:p>
            <a:pPr algn="l"/>
            <a:r>
              <a:rPr sz="560"/>
              <a:t>None: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75077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INTERRUPCIÓN DEL SERVICIO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54296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91329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PHISHING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6879" y="3997147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Engaño para obtener información sensible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6879" y="4531679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Robo de credenciales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6879" y="5066211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['Concienciación de usuarios']</a:t>
            </a:r>
          </a:p>
          <a:p>
            <a:pPr algn="l"/>
            <a:r>
              <a:rPr sz="560"/>
              <a:t>None: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91329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PÉRDIDA FINANCIERA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70548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707581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ATAQUE DDOS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63131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Sobrecarga de servicios para dejarlos inaccesibles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3131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Interrupción del servicio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7581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MITIGACIÓN DE TRÁFICO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21792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58825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INGENIERÍA SOCIAL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75" y="1153798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Manipulación psicológica para obtener acceso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688330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Compromiso de cuentas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2222862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['Formación en reconocimiento']</a:t>
            </a:r>
          </a:p>
          <a:p>
            <a:pPr algn="l"/>
            <a:r>
              <a:rPr sz="560"/>
              <a:t>None: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825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OBTENCIÓN DE INFORMACIÓN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8044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675077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RANSOMWARE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627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Secuestro de datos exigiendo rescate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0627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Pérdida de acceso a datos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75077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RECUPERACIÓN DE DATOS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54296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691329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AMENAZA INTERNA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6879" y="1153798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Acciones maliciosas o negligentes desde dentro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6879" y="1688330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Fuga de información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6879" y="2222862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['Controles de acceso']</a:t>
            </a:r>
          </a:p>
          <a:p>
            <a:pPr algn="l"/>
            <a:r>
              <a:rPr sz="560"/>
              <a:t>None: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91329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DAÑO A SISTEMAS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0548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6707581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APT (AMENAZA PERSISTENTE AVANZADA)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3131" y="1153798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Ataque sofisticado y prolongado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3131" y="1688330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Espionaje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3131" y="2222862"/>
            <a:ext cx="1666494" cy="50866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['Detección de anomalías']</a:t>
            </a:r>
          </a:p>
          <a:p>
            <a:pPr algn="l"/>
            <a:r>
              <a:rPr sz="560"/>
              <a:t>None: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7581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ROBO DE PROPIEDAD INTELECTUAL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1792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58825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VULNERABILIDAD DE SOFTWARE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4375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Debilidad en el código explotable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375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Compromiso del sistema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8825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PARCHES DE SEGURIDAD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38044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2675077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ATAQUE A LA CADENA DE SUMINISTRO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0627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Compromiso a través de terceros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0627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Impacto en múltiples organizaciones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75077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AUDITORÍA DE PROVEEDORES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54296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691329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ZERO-DAY EXPLOIT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6879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Ataque que explota una vulnerabilidad desconocida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6879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Compromiso inmediato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91329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MONITORIZACIÓN PROACTIVA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70548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707581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NOMBRE DEL CONTROL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3131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Descripción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63131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Categoría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07581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HABILIDAD ESPECIAL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21792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58825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IMPLEMENTACIÓN DE ANTIVIRUS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75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Software para detectar y eliminar malware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825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DETECCIÓN Y ELIMINACIÓN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4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675077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GESTIÓN DE PARCHES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627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Proceso para actualizar software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627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5077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ACTUALIZACIÓN OPORTUNA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4296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91329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FIREWALL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879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Sistema de seguridad que controla el tráfico de red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6879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1329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FILTRADO DE TRÁFICO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70548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707581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AUTENTICACIÓN MULTIFACTOR (MFA)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131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Requiere múltiples formas de verificación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3131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7581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VERIFICACIÓN ROBUSTA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1792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58825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COPIAS DE SEGURIDAD (BACKUPS)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375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Duplicación de datos para recuperación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375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Correctivo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8825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RESTAURACIÓN DE DATOS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8044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2675077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PLAN DE RECUPERACIÓN ANTE DESASTRES (DRP)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0627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Procedimientos para restaurar la operatividad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0627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Correctivo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75077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CONTINUIDAD DEL NEGOCIO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54296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91329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SEGMENTACIÓN DE 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46879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División de la red en zonas aisladas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46879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91329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LIMITACIÓN DE DAÑOS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70548" y="3557451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6707581" y="3609180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CONTROL DE ACCESO BASADO EN ROLES (RBAC)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63131" y="3997147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Asignación de permisos según roles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63131" y="4798945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7581" y="5574879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GESTIÓN DE PRIVILEGIOS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21792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58825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MONITORIZACIÓN DE SEGURIDAD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75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Supervisión de sistemas y redes en busca de incidentes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Detectivo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825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DETECCIÓN DE INCIDENTES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4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675077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PRUEBAS DE PENETRACIÓN (PENTESTING)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627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Simulación de ataques para identificar vulnerabilidades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627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Detectivo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5077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IDENTIFICACIÓN DE DEBILIDADES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4296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91329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FORMACIÓN Y CONCIENCIACIÓN EN SEGURIDAD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6879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Educación de usuarios sobre riesgos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6879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1329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COMPORTAMIENTO SEGURO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70548" y="714102"/>
            <a:ext cx="1851660" cy="2586445"/>
          </a:xfrm>
          <a:prstGeom prst="rect">
            <a:avLst/>
          </a:prstGeom>
          <a:solidFill>
            <a:srgbClr val="DCDC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707581" y="765831"/>
            <a:ext cx="1777593" cy="387966"/>
          </a:xfrm>
          <a:prstGeom prst="rect">
            <a:avLst/>
          </a:prstGeom>
          <a:solidFill>
            <a:srgbClr val="00008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b="1" sz="900">
                <a:solidFill>
                  <a:srgbClr val="FFA500"/>
                </a:solidFill>
              </a:rPr>
              <a:t>CIFRADO DE DATOS EN REPOSO Y EN TRÁNSITO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3131" y="1153798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Protección de la confidencialidad de los datos</a:t>
            </a:r>
          </a:p>
          <a:p>
            <a:pPr algn="l"/>
            <a:r>
              <a:rPr sz="560"/>
              <a:t>Nivel de Experiencia: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3131" y="1955596"/>
            <a:ext cx="1666494" cy="775933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700"/>
              <a:t>Preventivo</a:t>
            </a:r>
          </a:p>
          <a:p>
            <a:pPr algn="l"/>
            <a:r>
              <a:rPr sz="560"/>
              <a:t>Responsabilidades Clave: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7581" y="2731530"/>
            <a:ext cx="1777593" cy="517289"/>
          </a:xfrm>
          <a:prstGeom prst="rect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600" i="1">
                <a:solidFill>
                  <a:srgbClr val="000000"/>
                </a:solidFill>
              </a:rPr>
              <a:t>CONFIDENCIALIDAD DE LA INFORMACIÓN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