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Data 1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44474.0</c:v>
                </c:pt>
                <c:pt idx="1">
                  <c:v>44473.0</c:v>
                </c:pt>
                <c:pt idx="2">
                  <c:v>44472.0</c:v>
                </c:pt>
                <c:pt idx="3">
                  <c:v>44471.0</c:v>
                </c:pt>
                <c:pt idx="4">
                  <c:v>44470.0</c:v>
                </c:pt>
                <c:pt idx="5">
                  <c:v>44469.0</c:v>
                </c:pt>
                <c:pt idx="6">
                  <c:v>44468.0</c:v>
                </c:pt>
                <c:pt idx="7">
                  <c:v>44467.0</c:v>
                </c:pt>
                <c:pt idx="8">
                  <c:v>44466.0</c:v>
                </c:pt>
                <c:pt idx="9">
                  <c:v>44465.0</c:v>
                </c:pt>
                <c:pt idx="10">
                  <c:v>44464.0</c:v>
                </c:pt>
                <c:pt idx="11">
                  <c:v>44463.0</c:v>
                </c:pt>
                <c:pt idx="12">
                  <c:v>44462.0</c:v>
                </c:pt>
                <c:pt idx="13">
                  <c:v>44461.0</c:v>
                </c:pt>
                <c:pt idx="14">
                  <c:v>44460.0</c:v>
                </c:pt>
                <c:pt idx="15">
                  <c:v>44459.0</c:v>
                </c:pt>
                <c:pt idx="16">
                  <c:v>44458.0</c:v>
                </c:pt>
                <c:pt idx="17">
                  <c:v>44457.0</c:v>
                </c:pt>
                <c:pt idx="18">
                  <c:v>44456.0</c:v>
                </c:pt>
                <c:pt idx="19">
                  <c:v>44455.0</c:v>
                </c:pt>
                <c:pt idx="20">
                  <c:v>44454.0</c:v>
                </c:pt>
                <c:pt idx="21">
                  <c:v>44453.0</c:v>
                </c:pt>
                <c:pt idx="22">
                  <c:v>44452.0</c:v>
                </c:pt>
                <c:pt idx="23">
                  <c:v>44451.0</c:v>
                </c:pt>
                <c:pt idx="24">
                  <c:v>44450.0</c:v>
                </c:pt>
                <c:pt idx="25">
                  <c:v>44449.0</c:v>
                </c:pt>
                <c:pt idx="26">
                  <c:v>44448.0</c:v>
                </c:pt>
                <c:pt idx="27">
                  <c:v>44447.0</c:v>
                </c:pt>
                <c:pt idx="28">
                  <c:v>44446.0</c:v>
                </c:pt>
                <c:pt idx="29">
                  <c:v>44445.0</c:v>
                </c:pt>
                <c:pt idx="30">
                  <c:v>44444.0</c:v>
                </c:pt>
                <c:pt idx="31">
                  <c:v>44443.0</c:v>
                </c:pt>
                <c:pt idx="32">
                  <c:v>44442.0</c:v>
                </c:pt>
                <c:pt idx="33">
                  <c:v>44441.0</c:v>
                </c:pt>
                <c:pt idx="34">
                  <c:v>44440.0</c:v>
                </c:pt>
                <c:pt idx="35">
                  <c:v>44439.0</c:v>
                </c:pt>
                <c:pt idx="36">
                  <c:v>44438.0</c:v>
                </c:pt>
                <c:pt idx="37">
                  <c:v>44437.0</c:v>
                </c:pt>
                <c:pt idx="38">
                  <c:v>44436.0</c:v>
                </c:pt>
                <c:pt idx="39">
                  <c:v>44435.0</c:v>
                </c:pt>
                <c:pt idx="40">
                  <c:v>44434.0</c:v>
                </c:pt>
                <c:pt idx="41">
                  <c:v>44433.0</c:v>
                </c:pt>
                <c:pt idx="42">
                  <c:v>44432.0</c:v>
                </c:pt>
                <c:pt idx="43">
                  <c:v>44431.0</c:v>
                </c:pt>
                <c:pt idx="44">
                  <c:v>44430.0</c:v>
                </c:pt>
                <c:pt idx="45">
                  <c:v>44429.0</c:v>
                </c:pt>
                <c:pt idx="46">
                  <c:v>44428.0</c:v>
                </c:pt>
                <c:pt idx="47">
                  <c:v>44427.0</c:v>
                </c:pt>
                <c:pt idx="48">
                  <c:v>44426.0</c:v>
                </c:pt>
                <c:pt idx="49">
                  <c:v>44425.0</c:v>
                </c:pt>
                <c:pt idx="50">
                  <c:v>44424.0</c:v>
                </c:pt>
                <c:pt idx="51">
                  <c:v>44423.0</c:v>
                </c:pt>
                <c:pt idx="52">
                  <c:v>44422.0</c:v>
                </c:pt>
                <c:pt idx="53">
                  <c:v>44421.0</c:v>
                </c:pt>
                <c:pt idx="54">
                  <c:v>44420.0</c:v>
                </c:pt>
                <c:pt idx="55">
                  <c:v>44419.0</c:v>
                </c:pt>
                <c:pt idx="56">
                  <c:v>44418.0</c:v>
                </c:pt>
                <c:pt idx="57">
                  <c:v>44417.0</c:v>
                </c:pt>
                <c:pt idx="58">
                  <c:v>44416.0</c:v>
                </c:pt>
                <c:pt idx="59">
                  <c:v>44415.0</c:v>
                </c:pt>
                <c:pt idx="60">
                  <c:v>44414.0</c:v>
                </c:pt>
                <c:pt idx="61">
                  <c:v>44413.0</c:v>
                </c:pt>
                <c:pt idx="62">
                  <c:v>44412.0</c:v>
                </c:pt>
                <c:pt idx="63">
                  <c:v>44411.0</c:v>
                </c:pt>
                <c:pt idx="64">
                  <c:v>44410.0</c:v>
                </c:pt>
                <c:pt idx="65">
                  <c:v>44409.0</c:v>
                </c:pt>
                <c:pt idx="66">
                  <c:v>44408.0</c:v>
                </c:pt>
                <c:pt idx="67">
                  <c:v>44407.0</c:v>
                </c:pt>
                <c:pt idx="68">
                  <c:v>44406.0</c:v>
                </c:pt>
                <c:pt idx="69">
                  <c:v>44405.0</c:v>
                </c:pt>
                <c:pt idx="70">
                  <c:v>44404.0</c:v>
                </c:pt>
                <c:pt idx="71">
                  <c:v>44403.0</c:v>
                </c:pt>
                <c:pt idx="72">
                  <c:v>44402.0</c:v>
                </c:pt>
                <c:pt idx="73">
                  <c:v>44401.0</c:v>
                </c:pt>
                <c:pt idx="74">
                  <c:v>44400.0</c:v>
                </c:pt>
                <c:pt idx="75">
                  <c:v>44399.0</c:v>
                </c:pt>
                <c:pt idx="76">
                  <c:v>44398.0</c:v>
                </c:pt>
                <c:pt idx="77">
                  <c:v>44397.0</c:v>
                </c:pt>
                <c:pt idx="78">
                  <c:v>44396.0</c:v>
                </c:pt>
                <c:pt idx="79">
                  <c:v>44395.0</c:v>
                </c:pt>
                <c:pt idx="80">
                  <c:v>44394.0</c:v>
                </c:pt>
                <c:pt idx="81">
                  <c:v>44393.0</c:v>
                </c:pt>
                <c:pt idx="82">
                  <c:v>44392.0</c:v>
                </c:pt>
                <c:pt idx="83">
                  <c:v>44391.0</c:v>
                </c:pt>
                <c:pt idx="84">
                  <c:v>44390.0</c:v>
                </c:pt>
                <c:pt idx="85">
                  <c:v>44389.0</c:v>
                </c:pt>
                <c:pt idx="86">
                  <c:v>44388.0</c:v>
                </c:pt>
                <c:pt idx="87">
                  <c:v>44387.0</c:v>
                </c:pt>
                <c:pt idx="88">
                  <c:v>44386.0</c:v>
                </c:pt>
                <c:pt idx="89">
                  <c:v>44385.0</c:v>
                </c:pt>
                <c:pt idx="90">
                  <c:v>44384.0</c:v>
                </c:pt>
                <c:pt idx="91">
                  <c:v>44383.0</c:v>
                </c:pt>
                <c:pt idx="92">
                  <c:v>44382.0</c:v>
                </c:pt>
                <c:pt idx="93">
                  <c:v>44381.0</c:v>
                </c:pt>
                <c:pt idx="94">
                  <c:v>44380.0</c:v>
                </c:pt>
                <c:pt idx="95">
                  <c:v>44379.0</c:v>
                </c:pt>
                <c:pt idx="96">
                  <c:v>44378.0</c:v>
                </c:pt>
                <c:pt idx="97">
                  <c:v>44377.0</c:v>
                </c:pt>
                <c:pt idx="98">
                  <c:v>44376.0</c:v>
                </c:pt>
                <c:pt idx="99">
                  <c:v>44375.0</c:v>
                </c:pt>
              </c:numCache>
            </c:numRef>
          </c:cat>
          <c:val>
            <c:numRef>
              <c:f>Sheet1!$B$2:$B$101</c:f>
              <c:numCache>
                <c:formatCode>General</c:formatCode>
                <c:ptCount val="100"/>
                <c:pt idx="0">
                  <c:v>9.124446925562276</c:v>
                </c:pt>
                <c:pt idx="1">
                  <c:v>12.443552395914788</c:v>
                </c:pt>
                <c:pt idx="2">
                  <c:v>10.21943505683529</c:v>
                </c:pt>
                <c:pt idx="3">
                  <c:v>9.63487936373872</c:v>
                </c:pt>
                <c:pt idx="4">
                  <c:v>11.064374855794979</c:v>
                </c:pt>
                <c:pt idx="5">
                  <c:v>8.94062797860453</c:v>
                </c:pt>
                <c:pt idx="6">
                  <c:v>10.667672568367916</c:v>
                </c:pt>
                <c:pt idx="7">
                  <c:v>9.434115167493363</c:v>
                </c:pt>
                <c:pt idx="8">
                  <c:v>9.790172504294272</c:v>
                </c:pt>
                <c:pt idx="9">
                  <c:v>9.638662494999007</c:v>
                </c:pt>
                <c:pt idx="10">
                  <c:v>11.291933276781286</c:v>
                </c:pt>
                <c:pt idx="11">
                  <c:v>11.552402369675244</c:v>
                </c:pt>
                <c:pt idx="12">
                  <c:v>7.9272779009952625</c:v>
                </c:pt>
                <c:pt idx="13">
                  <c:v>10.15137135389681</c:v>
                </c:pt>
                <c:pt idx="14">
                  <c:v>10.98450237035389</c:v>
                </c:pt>
                <c:pt idx="15">
                  <c:v>9.454705375750086</c:v>
                </c:pt>
                <c:pt idx="16">
                  <c:v>9.899880317429634</c:v>
                </c:pt>
                <c:pt idx="17">
                  <c:v>10.145000445297566</c:v>
                </c:pt>
                <c:pt idx="18">
                  <c:v>9.624737346857525</c:v>
                </c:pt>
                <c:pt idx="19">
                  <c:v>11.936486709378194</c:v>
                </c:pt>
                <c:pt idx="20">
                  <c:v>10.827093166121797</c:v>
                </c:pt>
                <c:pt idx="21">
                  <c:v>10.022015489667911</c:v>
                </c:pt>
                <c:pt idx="22">
                  <c:v>8.498524092898055</c:v>
                </c:pt>
                <c:pt idx="23">
                  <c:v>9.980228475893092</c:v>
                </c:pt>
                <c:pt idx="24">
                  <c:v>10.477755379372404</c:v>
                </c:pt>
                <c:pt idx="25">
                  <c:v>10.760353595805995</c:v>
                </c:pt>
                <c:pt idx="26">
                  <c:v>10.739713038711097</c:v>
                </c:pt>
                <c:pt idx="27">
                  <c:v>10.584994863093668</c:v>
                </c:pt>
                <c:pt idx="28">
                  <c:v>11.009810286190817</c:v>
                </c:pt>
                <c:pt idx="29">
                  <c:v>8.711195575421542</c:v>
                </c:pt>
                <c:pt idx="30">
                  <c:v>9.632852889879928</c:v>
                </c:pt>
                <c:pt idx="31">
                  <c:v>9.24483743831175</c:v>
                </c:pt>
                <c:pt idx="32">
                  <c:v>9.216326921811778</c:v>
                </c:pt>
                <c:pt idx="33">
                  <c:v>11.212647319273515</c:v>
                </c:pt>
                <c:pt idx="34">
                  <c:v>10.556327204161846</c:v>
                </c:pt>
                <c:pt idx="35">
                  <c:v>11.358683086804414</c:v>
                </c:pt>
                <c:pt idx="36">
                  <c:v>9.823737161021029</c:v>
                </c:pt>
                <c:pt idx="37">
                  <c:v>8.432481158468953</c:v>
                </c:pt>
                <c:pt idx="38">
                  <c:v>11.917711250731658</c:v>
                </c:pt>
                <c:pt idx="39">
                  <c:v>11.725918080625776</c:v>
                </c:pt>
                <c:pt idx="40">
                  <c:v>11.137873150663854</c:v>
                </c:pt>
                <c:pt idx="41">
                  <c:v>9.662926815902743</c:v>
                </c:pt>
                <c:pt idx="42">
                  <c:v>11.131859778368158</c:v>
                </c:pt>
                <c:pt idx="43">
                  <c:v>10.360476528143646</c:v>
                </c:pt>
                <c:pt idx="44">
                  <c:v>10.58663599549232</c:v>
                </c:pt>
                <c:pt idx="45">
                  <c:v>9.687156287140903</c:v>
                </c:pt>
                <c:pt idx="46">
                  <c:v>11.770748638256027</c:v>
                </c:pt>
                <c:pt idx="47">
                  <c:v>9.82262098866184</c:v>
                </c:pt>
                <c:pt idx="48">
                  <c:v>10.191410334437371</c:v>
                </c:pt>
                <c:pt idx="49">
                  <c:v>11.723801242412033</c:v>
                </c:pt>
                <c:pt idx="50">
                  <c:v>10.839894067085142</c:v>
                </c:pt>
                <c:pt idx="51">
                  <c:v>9.113116737629948</c:v>
                </c:pt>
                <c:pt idx="52">
                  <c:v>10.62708207196404</c:v>
                </c:pt>
                <c:pt idx="53">
                  <c:v>10.548273335573493</c:v>
                </c:pt>
                <c:pt idx="54">
                  <c:v>8.626921677232765</c:v>
                </c:pt>
                <c:pt idx="55">
                  <c:v>9.59982595554224</c:v>
                </c:pt>
                <c:pt idx="56">
                  <c:v>10.801086850313217</c:v>
                </c:pt>
                <c:pt idx="57">
                  <c:v>8.330573143798851</c:v>
                </c:pt>
                <c:pt idx="58">
                  <c:v>9.535194489826079</c:v>
                </c:pt>
                <c:pt idx="59">
                  <c:v>11.005902280365488</c:v>
                </c:pt>
                <c:pt idx="60">
                  <c:v>9.526081842174193</c:v>
                </c:pt>
                <c:pt idx="61">
                  <c:v>10.602370496453107</c:v>
                </c:pt>
                <c:pt idx="62">
                  <c:v>8.61966863215958</c:v>
                </c:pt>
                <c:pt idx="63">
                  <c:v>9.47011626564031</c:v>
                </c:pt>
                <c:pt idx="64">
                  <c:v>9.476166281660907</c:v>
                </c:pt>
                <c:pt idx="65">
                  <c:v>8.835724260105271</c:v>
                </c:pt>
                <c:pt idx="66">
                  <c:v>10.20720473038734</c:v>
                </c:pt>
                <c:pt idx="67">
                  <c:v>8.528177612118114</c:v>
                </c:pt>
                <c:pt idx="68">
                  <c:v>10.844619018843874</c:v>
                </c:pt>
                <c:pt idx="69">
                  <c:v>10.110940427113226</c:v>
                </c:pt>
                <c:pt idx="70">
                  <c:v>11.178378652088544</c:v>
                </c:pt>
                <c:pt idx="71">
                  <c:v>9.824331764772117</c:v>
                </c:pt>
                <c:pt idx="72">
                  <c:v>8.38056394025338</c:v>
                </c:pt>
                <c:pt idx="73">
                  <c:v>8.496107096904147</c:v>
                </c:pt>
                <c:pt idx="74">
                  <c:v>9.87548873555704</c:v>
                </c:pt>
                <c:pt idx="75">
                  <c:v>9.408771035933711</c:v>
                </c:pt>
                <c:pt idx="76">
                  <c:v>9.189502445994922</c:v>
                </c:pt>
                <c:pt idx="77">
                  <c:v>9.765152568274804</c:v>
                </c:pt>
                <c:pt idx="78">
                  <c:v>10.459083566729916</c:v>
                </c:pt>
                <c:pt idx="79">
                  <c:v>10.233673805563424</c:v>
                </c:pt>
                <c:pt idx="80">
                  <c:v>10.44794867309908</c:v>
                </c:pt>
                <c:pt idx="81">
                  <c:v>11.268294671254656</c:v>
                </c:pt>
                <c:pt idx="82">
                  <c:v>11.731239294477039</c:v>
                </c:pt>
                <c:pt idx="83">
                  <c:v>11.473337110486861</c:v>
                </c:pt>
                <c:pt idx="84">
                  <c:v>9.81072343853141</c:v>
                </c:pt>
                <c:pt idx="85">
                  <c:v>11.310619531885413</c:v>
                </c:pt>
                <c:pt idx="86">
                  <c:v>9.895176301878656</c:v>
                </c:pt>
                <c:pt idx="87">
                  <c:v>10.72197385792955</c:v>
                </c:pt>
                <c:pt idx="88">
                  <c:v>9.030401627519133</c:v>
                </c:pt>
                <c:pt idx="89">
                  <c:v>9.993305287947498</c:v>
                </c:pt>
                <c:pt idx="90">
                  <c:v>8.828481515393825</c:v>
                </c:pt>
                <c:pt idx="91">
                  <c:v>9.564616627704002</c:v>
                </c:pt>
                <c:pt idx="92">
                  <c:v>9.081662506744486</c:v>
                </c:pt>
                <c:pt idx="93">
                  <c:v>9.866981290237023</c:v>
                </c:pt>
                <c:pt idx="94">
                  <c:v>10.791598682590347</c:v>
                </c:pt>
                <c:pt idx="95">
                  <c:v>10.458942530171601</c:v>
                </c:pt>
                <c:pt idx="96">
                  <c:v>10.445733503319351</c:v>
                </c:pt>
                <c:pt idx="97">
                  <c:v>8.633306702056176</c:v>
                </c:pt>
                <c:pt idx="98">
                  <c:v>8.875678854426658</c:v>
                </c:pt>
                <c:pt idx="99">
                  <c:v>9.069344620833268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 2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44474.0</c:v>
                </c:pt>
                <c:pt idx="1">
                  <c:v>44473.0</c:v>
                </c:pt>
                <c:pt idx="2">
                  <c:v>44472.0</c:v>
                </c:pt>
                <c:pt idx="3">
                  <c:v>44471.0</c:v>
                </c:pt>
                <c:pt idx="4">
                  <c:v>44470.0</c:v>
                </c:pt>
                <c:pt idx="5">
                  <c:v>44469.0</c:v>
                </c:pt>
                <c:pt idx="6">
                  <c:v>44468.0</c:v>
                </c:pt>
                <c:pt idx="7">
                  <c:v>44467.0</c:v>
                </c:pt>
                <c:pt idx="8">
                  <c:v>44466.0</c:v>
                </c:pt>
                <c:pt idx="9">
                  <c:v>44465.0</c:v>
                </c:pt>
                <c:pt idx="10">
                  <c:v>44464.0</c:v>
                </c:pt>
                <c:pt idx="11">
                  <c:v>44463.0</c:v>
                </c:pt>
                <c:pt idx="12">
                  <c:v>44462.0</c:v>
                </c:pt>
                <c:pt idx="13">
                  <c:v>44461.0</c:v>
                </c:pt>
                <c:pt idx="14">
                  <c:v>44460.0</c:v>
                </c:pt>
                <c:pt idx="15">
                  <c:v>44459.0</c:v>
                </c:pt>
                <c:pt idx="16">
                  <c:v>44458.0</c:v>
                </c:pt>
                <c:pt idx="17">
                  <c:v>44457.0</c:v>
                </c:pt>
                <c:pt idx="18">
                  <c:v>44456.0</c:v>
                </c:pt>
                <c:pt idx="19">
                  <c:v>44455.0</c:v>
                </c:pt>
                <c:pt idx="20">
                  <c:v>44454.0</c:v>
                </c:pt>
                <c:pt idx="21">
                  <c:v>44453.0</c:v>
                </c:pt>
                <c:pt idx="22">
                  <c:v>44452.0</c:v>
                </c:pt>
                <c:pt idx="23">
                  <c:v>44451.0</c:v>
                </c:pt>
                <c:pt idx="24">
                  <c:v>44450.0</c:v>
                </c:pt>
                <c:pt idx="25">
                  <c:v>44449.0</c:v>
                </c:pt>
                <c:pt idx="26">
                  <c:v>44448.0</c:v>
                </c:pt>
                <c:pt idx="27">
                  <c:v>44447.0</c:v>
                </c:pt>
                <c:pt idx="28">
                  <c:v>44446.0</c:v>
                </c:pt>
                <c:pt idx="29">
                  <c:v>44445.0</c:v>
                </c:pt>
                <c:pt idx="30">
                  <c:v>44444.0</c:v>
                </c:pt>
                <c:pt idx="31">
                  <c:v>44443.0</c:v>
                </c:pt>
                <c:pt idx="32">
                  <c:v>44442.0</c:v>
                </c:pt>
                <c:pt idx="33">
                  <c:v>44441.0</c:v>
                </c:pt>
                <c:pt idx="34">
                  <c:v>44440.0</c:v>
                </c:pt>
                <c:pt idx="35">
                  <c:v>44439.0</c:v>
                </c:pt>
                <c:pt idx="36">
                  <c:v>44438.0</c:v>
                </c:pt>
                <c:pt idx="37">
                  <c:v>44437.0</c:v>
                </c:pt>
                <c:pt idx="38">
                  <c:v>44436.0</c:v>
                </c:pt>
                <c:pt idx="39">
                  <c:v>44435.0</c:v>
                </c:pt>
                <c:pt idx="40">
                  <c:v>44434.0</c:v>
                </c:pt>
                <c:pt idx="41">
                  <c:v>44433.0</c:v>
                </c:pt>
                <c:pt idx="42">
                  <c:v>44432.0</c:v>
                </c:pt>
                <c:pt idx="43">
                  <c:v>44431.0</c:v>
                </c:pt>
                <c:pt idx="44">
                  <c:v>44430.0</c:v>
                </c:pt>
                <c:pt idx="45">
                  <c:v>44429.0</c:v>
                </c:pt>
                <c:pt idx="46">
                  <c:v>44428.0</c:v>
                </c:pt>
                <c:pt idx="47">
                  <c:v>44427.0</c:v>
                </c:pt>
                <c:pt idx="48">
                  <c:v>44426.0</c:v>
                </c:pt>
                <c:pt idx="49">
                  <c:v>44425.0</c:v>
                </c:pt>
                <c:pt idx="50">
                  <c:v>44424.0</c:v>
                </c:pt>
                <c:pt idx="51">
                  <c:v>44423.0</c:v>
                </c:pt>
                <c:pt idx="52">
                  <c:v>44422.0</c:v>
                </c:pt>
                <c:pt idx="53">
                  <c:v>44421.0</c:v>
                </c:pt>
                <c:pt idx="54">
                  <c:v>44420.0</c:v>
                </c:pt>
                <c:pt idx="55">
                  <c:v>44419.0</c:v>
                </c:pt>
                <c:pt idx="56">
                  <c:v>44418.0</c:v>
                </c:pt>
                <c:pt idx="57">
                  <c:v>44417.0</c:v>
                </c:pt>
                <c:pt idx="58">
                  <c:v>44416.0</c:v>
                </c:pt>
                <c:pt idx="59">
                  <c:v>44415.0</c:v>
                </c:pt>
                <c:pt idx="60">
                  <c:v>44414.0</c:v>
                </c:pt>
                <c:pt idx="61">
                  <c:v>44413.0</c:v>
                </c:pt>
                <c:pt idx="62">
                  <c:v>44412.0</c:v>
                </c:pt>
                <c:pt idx="63">
                  <c:v>44411.0</c:v>
                </c:pt>
                <c:pt idx="64">
                  <c:v>44410.0</c:v>
                </c:pt>
                <c:pt idx="65">
                  <c:v>44409.0</c:v>
                </c:pt>
                <c:pt idx="66">
                  <c:v>44408.0</c:v>
                </c:pt>
                <c:pt idx="67">
                  <c:v>44407.0</c:v>
                </c:pt>
                <c:pt idx="68">
                  <c:v>44406.0</c:v>
                </c:pt>
                <c:pt idx="69">
                  <c:v>44405.0</c:v>
                </c:pt>
                <c:pt idx="70">
                  <c:v>44404.0</c:v>
                </c:pt>
                <c:pt idx="71">
                  <c:v>44403.0</c:v>
                </c:pt>
                <c:pt idx="72">
                  <c:v>44402.0</c:v>
                </c:pt>
                <c:pt idx="73">
                  <c:v>44401.0</c:v>
                </c:pt>
                <c:pt idx="74">
                  <c:v>44400.0</c:v>
                </c:pt>
                <c:pt idx="75">
                  <c:v>44399.0</c:v>
                </c:pt>
                <c:pt idx="76">
                  <c:v>44398.0</c:v>
                </c:pt>
                <c:pt idx="77">
                  <c:v>44397.0</c:v>
                </c:pt>
                <c:pt idx="78">
                  <c:v>44396.0</c:v>
                </c:pt>
                <c:pt idx="79">
                  <c:v>44395.0</c:v>
                </c:pt>
                <c:pt idx="80">
                  <c:v>44394.0</c:v>
                </c:pt>
                <c:pt idx="81">
                  <c:v>44393.0</c:v>
                </c:pt>
                <c:pt idx="82">
                  <c:v>44392.0</c:v>
                </c:pt>
                <c:pt idx="83">
                  <c:v>44391.0</c:v>
                </c:pt>
                <c:pt idx="84">
                  <c:v>44390.0</c:v>
                </c:pt>
                <c:pt idx="85">
                  <c:v>44389.0</c:v>
                </c:pt>
                <c:pt idx="86">
                  <c:v>44388.0</c:v>
                </c:pt>
                <c:pt idx="87">
                  <c:v>44387.0</c:v>
                </c:pt>
                <c:pt idx="88">
                  <c:v>44386.0</c:v>
                </c:pt>
                <c:pt idx="89">
                  <c:v>44385.0</c:v>
                </c:pt>
                <c:pt idx="90">
                  <c:v>44384.0</c:v>
                </c:pt>
                <c:pt idx="91">
                  <c:v>44383.0</c:v>
                </c:pt>
                <c:pt idx="92">
                  <c:v>44382.0</c:v>
                </c:pt>
                <c:pt idx="93">
                  <c:v>44381.0</c:v>
                </c:pt>
                <c:pt idx="94">
                  <c:v>44380.0</c:v>
                </c:pt>
                <c:pt idx="95">
                  <c:v>44379.0</c:v>
                </c:pt>
                <c:pt idx="96">
                  <c:v>44378.0</c:v>
                </c:pt>
                <c:pt idx="97">
                  <c:v>44377.0</c:v>
                </c:pt>
                <c:pt idx="98">
                  <c:v>44376.0</c:v>
                </c:pt>
                <c:pt idx="99">
                  <c:v>44375.0</c:v>
                </c:pt>
              </c:numCache>
            </c:numRef>
          </c:cat>
          <c:val>
            <c:numRef>
              <c:f>Sheet1!$C$2:$C$101</c:f>
              <c:numCache>
                <c:formatCode>General</c:formatCode>
                <c:ptCount val="100"/>
                <c:pt idx="0">
                  <c:v>5.697595182079247</c:v>
                </c:pt>
                <c:pt idx="1">
                  <c:v>4.797515982244343</c:v>
                </c:pt>
                <c:pt idx="2">
                  <c:v>5.075989587778759</c:v>
                </c:pt>
                <c:pt idx="3">
                  <c:v>5.051604123403611</c:v>
                </c:pt>
                <c:pt idx="4">
                  <c:v>4.1224000804442404</c:v>
                </c:pt>
                <c:pt idx="5">
                  <c:v>3.949586080104848</c:v>
                </c:pt>
                <c:pt idx="6">
                  <c:v>5.078283165138199</c:v>
                </c:pt>
                <c:pt idx="7">
                  <c:v>5.551182777262938</c:v>
                </c:pt>
                <c:pt idx="8">
                  <c:v>4.678461683462499</c:v>
                </c:pt>
                <c:pt idx="9">
                  <c:v>4.375478902518176</c:v>
                </c:pt>
                <c:pt idx="10">
                  <c:v>2.807927663384819</c:v>
                </c:pt>
                <c:pt idx="11">
                  <c:v>5.235629315562217</c:v>
                </c:pt>
                <c:pt idx="12">
                  <c:v>6.9277687751489765</c:v>
                </c:pt>
                <c:pt idx="13">
                  <c:v>3.5389504057033987</c:v>
                </c:pt>
                <c:pt idx="14">
                  <c:v>4.968229821942221</c:v>
                </c:pt>
                <c:pt idx="15">
                  <c:v>4.689922190654909</c:v>
                </c:pt>
                <c:pt idx="16">
                  <c:v>4.803716557956212</c:v>
                </c:pt>
                <c:pt idx="17">
                  <c:v>5.445705423784592</c:v>
                </c:pt>
                <c:pt idx="18">
                  <c:v>2.877338936633279</c:v>
                </c:pt>
                <c:pt idx="19">
                  <c:v>5.697117822611921</c:v>
                </c:pt>
                <c:pt idx="20">
                  <c:v>5.364563283876512</c:v>
                </c:pt>
                <c:pt idx="21">
                  <c:v>6.398084589235133</c:v>
                </c:pt>
                <c:pt idx="22">
                  <c:v>5.298738226601478</c:v>
                </c:pt>
                <c:pt idx="23">
                  <c:v>3.8443107897229787</c:v>
                </c:pt>
                <c:pt idx="24">
                  <c:v>6.681668449132903</c:v>
                </c:pt>
                <c:pt idx="25">
                  <c:v>5.647904994319764</c:v>
                </c:pt>
                <c:pt idx="26">
                  <c:v>4.47671381905301</c:v>
                </c:pt>
                <c:pt idx="27">
                  <c:v>3.848683700866234</c:v>
                </c:pt>
                <c:pt idx="28">
                  <c:v>5.430128882583212</c:v>
                </c:pt>
                <c:pt idx="29">
                  <c:v>4.986920659840196</c:v>
                </c:pt>
                <c:pt idx="30">
                  <c:v>7.441537274669674</c:v>
                </c:pt>
                <c:pt idx="31">
                  <c:v>4.401702351631407</c:v>
                </c:pt>
                <c:pt idx="32">
                  <c:v>6.1745616411440025</c:v>
                </c:pt>
                <c:pt idx="33">
                  <c:v>3.443068953641166</c:v>
                </c:pt>
                <c:pt idx="34">
                  <c:v>4.396806088568041</c:v>
                </c:pt>
                <c:pt idx="35">
                  <c:v>7.574870393859092</c:v>
                </c:pt>
                <c:pt idx="36">
                  <c:v>5.425132864865914</c:v>
                </c:pt>
                <c:pt idx="37">
                  <c:v>4.291266218960244</c:v>
                </c:pt>
                <c:pt idx="38">
                  <c:v>5.439376026337651</c:v>
                </c:pt>
                <c:pt idx="39">
                  <c:v>4.355309506777062</c:v>
                </c:pt>
                <c:pt idx="40">
                  <c:v>6.369962826139603</c:v>
                </c:pt>
                <c:pt idx="41">
                  <c:v>6.856642707242968</c:v>
                </c:pt>
                <c:pt idx="42">
                  <c:v>5.151497723291391</c:v>
                </c:pt>
                <c:pt idx="43">
                  <c:v>4.358922145882994</c:v>
                </c:pt>
                <c:pt idx="44">
                  <c:v>6.043516927614502</c:v>
                </c:pt>
                <c:pt idx="45">
                  <c:v>4.22126927643171</c:v>
                </c:pt>
                <c:pt idx="46">
                  <c:v>5.14335002380122</c:v>
                </c:pt>
                <c:pt idx="47">
                  <c:v>5.104768450353072</c:v>
                </c:pt>
                <c:pt idx="48">
                  <c:v>6.340729548226015</c:v>
                </c:pt>
                <c:pt idx="49">
                  <c:v>3.0955045481657706</c:v>
                </c:pt>
                <c:pt idx="50">
                  <c:v>4.322460852207609</c:v>
                </c:pt>
                <c:pt idx="51">
                  <c:v>6.07958634724541</c:v>
                </c:pt>
                <c:pt idx="52">
                  <c:v>4.969466633502278</c:v>
                </c:pt>
                <c:pt idx="53">
                  <c:v>5.523111330782628</c:v>
                </c:pt>
                <c:pt idx="54">
                  <c:v>6.461887911116703</c:v>
                </c:pt>
                <c:pt idx="55">
                  <c:v>3.929461654558398</c:v>
                </c:pt>
                <c:pt idx="56">
                  <c:v>3.453150359338304</c:v>
                </c:pt>
                <c:pt idx="57">
                  <c:v>5.270079456196752</c:v>
                </c:pt>
                <c:pt idx="58">
                  <c:v>6.420924228149745</c:v>
                </c:pt>
                <c:pt idx="59">
                  <c:v>4.616207500657619</c:v>
                </c:pt>
                <c:pt idx="60">
                  <c:v>5.359481914448993</c:v>
                </c:pt>
                <c:pt idx="61">
                  <c:v>5.08285947256366</c:v>
                </c:pt>
                <c:pt idx="62">
                  <c:v>4.447009752523227</c:v>
                </c:pt>
                <c:pt idx="63">
                  <c:v>3.492630711096196</c:v>
                </c:pt>
                <c:pt idx="64">
                  <c:v>5.099869338917197</c:v>
                </c:pt>
                <c:pt idx="65">
                  <c:v>6.333288896489509</c:v>
                </c:pt>
                <c:pt idx="66">
                  <c:v>5.281168284077024</c:v>
                </c:pt>
                <c:pt idx="67">
                  <c:v>4.171473490620089</c:v>
                </c:pt>
                <c:pt idx="68">
                  <c:v>4.386773852568125</c:v>
                </c:pt>
                <c:pt idx="69">
                  <c:v>4.8646125837232805</c:v>
                </c:pt>
                <c:pt idx="70">
                  <c:v>5.69154446766648</c:v>
                </c:pt>
                <c:pt idx="71">
                  <c:v>5.0691226745174385</c:v>
                </c:pt>
                <c:pt idx="72">
                  <c:v>3.0841566935384117</c:v>
                </c:pt>
                <c:pt idx="73">
                  <c:v>6.275359995083977</c:v>
                </c:pt>
                <c:pt idx="74">
                  <c:v>7.201167356046611</c:v>
                </c:pt>
                <c:pt idx="75">
                  <c:v>5.167751264642152</c:v>
                </c:pt>
                <c:pt idx="76">
                  <c:v>4.720461806971617</c:v>
                </c:pt>
                <c:pt idx="77">
                  <c:v>4.567475464335722</c:v>
                </c:pt>
                <c:pt idx="78">
                  <c:v>5.448048520201952</c:v>
                </c:pt>
                <c:pt idx="79">
                  <c:v>5.717776706908323</c:v>
                </c:pt>
                <c:pt idx="80">
                  <c:v>2.737902373783053</c:v>
                </c:pt>
                <c:pt idx="81">
                  <c:v>5.132962887179388</c:v>
                </c:pt>
                <c:pt idx="82">
                  <c:v>5.895963928310681</c:v>
                </c:pt>
                <c:pt idx="83">
                  <c:v>4.812897200994458</c:v>
                </c:pt>
                <c:pt idx="84">
                  <c:v>4.934719291428088</c:v>
                </c:pt>
                <c:pt idx="85">
                  <c:v>5.30869376970161</c:v>
                </c:pt>
                <c:pt idx="86">
                  <c:v>3.531209128376907</c:v>
                </c:pt>
                <c:pt idx="87">
                  <c:v>4.308987839533344</c:v>
                </c:pt>
                <c:pt idx="88">
                  <c:v>5.990958764399341</c:v>
                </c:pt>
                <c:pt idx="89">
                  <c:v>4.467966502365829</c:v>
                </c:pt>
                <c:pt idx="90">
                  <c:v>5.46758853263672</c:v>
                </c:pt>
                <c:pt idx="91">
                  <c:v>3.8853923179502545</c:v>
                </c:pt>
                <c:pt idx="92">
                  <c:v>4.821451415673038</c:v>
                </c:pt>
                <c:pt idx="93">
                  <c:v>5.1006948960731915</c:v>
                </c:pt>
                <c:pt idx="94">
                  <c:v>6.255966384508527</c:v>
                </c:pt>
                <c:pt idx="95">
                  <c:v>4.330658809296262</c:v>
                </c:pt>
                <c:pt idx="96">
                  <c:v>3.153654866616651</c:v>
                </c:pt>
                <c:pt idx="97">
                  <c:v>5.0791831034663995</c:v>
                </c:pt>
                <c:pt idx="98">
                  <c:v>6.204754799939186</c:v>
                </c:pt>
                <c:pt idx="99">
                  <c:v>4.3860472954576135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Data 3</c:v>
                </c:pt>
              </c:strCache>
            </c:strRef>
          </c:tx>
          <c:marker>
            <c:symbol val="none"/>
          </c:marker>
          <c:cat>
            <c:numRef>
              <c:f>Sheet1!$A$2:$A$101</c:f>
              <c:numCache>
                <c:formatCode>yyyy\-mm\-dd</c:formatCode>
                <c:ptCount val="100"/>
                <c:pt idx="0">
                  <c:v>44474.0</c:v>
                </c:pt>
                <c:pt idx="1">
                  <c:v>44473.0</c:v>
                </c:pt>
                <c:pt idx="2">
                  <c:v>44472.0</c:v>
                </c:pt>
                <c:pt idx="3">
                  <c:v>44471.0</c:v>
                </c:pt>
                <c:pt idx="4">
                  <c:v>44470.0</c:v>
                </c:pt>
                <c:pt idx="5">
                  <c:v>44469.0</c:v>
                </c:pt>
                <c:pt idx="6">
                  <c:v>44468.0</c:v>
                </c:pt>
                <c:pt idx="7">
                  <c:v>44467.0</c:v>
                </c:pt>
                <c:pt idx="8">
                  <c:v>44466.0</c:v>
                </c:pt>
                <c:pt idx="9">
                  <c:v>44465.0</c:v>
                </c:pt>
                <c:pt idx="10">
                  <c:v>44464.0</c:v>
                </c:pt>
                <c:pt idx="11">
                  <c:v>44463.0</c:v>
                </c:pt>
                <c:pt idx="12">
                  <c:v>44462.0</c:v>
                </c:pt>
                <c:pt idx="13">
                  <c:v>44461.0</c:v>
                </c:pt>
                <c:pt idx="14">
                  <c:v>44460.0</c:v>
                </c:pt>
                <c:pt idx="15">
                  <c:v>44459.0</c:v>
                </c:pt>
                <c:pt idx="16">
                  <c:v>44458.0</c:v>
                </c:pt>
                <c:pt idx="17">
                  <c:v>44457.0</c:v>
                </c:pt>
                <c:pt idx="18">
                  <c:v>44456.0</c:v>
                </c:pt>
                <c:pt idx="19">
                  <c:v>44455.0</c:v>
                </c:pt>
                <c:pt idx="20">
                  <c:v>44454.0</c:v>
                </c:pt>
                <c:pt idx="21">
                  <c:v>44453.0</c:v>
                </c:pt>
                <c:pt idx="22">
                  <c:v>44452.0</c:v>
                </c:pt>
                <c:pt idx="23">
                  <c:v>44451.0</c:v>
                </c:pt>
                <c:pt idx="24">
                  <c:v>44450.0</c:v>
                </c:pt>
                <c:pt idx="25">
                  <c:v>44449.0</c:v>
                </c:pt>
                <c:pt idx="26">
                  <c:v>44448.0</c:v>
                </c:pt>
                <c:pt idx="27">
                  <c:v>44447.0</c:v>
                </c:pt>
                <c:pt idx="28">
                  <c:v>44446.0</c:v>
                </c:pt>
                <c:pt idx="29">
                  <c:v>44445.0</c:v>
                </c:pt>
                <c:pt idx="30">
                  <c:v>44444.0</c:v>
                </c:pt>
                <c:pt idx="31">
                  <c:v>44443.0</c:v>
                </c:pt>
                <c:pt idx="32">
                  <c:v>44442.0</c:v>
                </c:pt>
                <c:pt idx="33">
                  <c:v>44441.0</c:v>
                </c:pt>
                <c:pt idx="34">
                  <c:v>44440.0</c:v>
                </c:pt>
                <c:pt idx="35">
                  <c:v>44439.0</c:v>
                </c:pt>
                <c:pt idx="36">
                  <c:v>44438.0</c:v>
                </c:pt>
                <c:pt idx="37">
                  <c:v>44437.0</c:v>
                </c:pt>
                <c:pt idx="38">
                  <c:v>44436.0</c:v>
                </c:pt>
                <c:pt idx="39">
                  <c:v>44435.0</c:v>
                </c:pt>
                <c:pt idx="40">
                  <c:v>44434.0</c:v>
                </c:pt>
                <c:pt idx="41">
                  <c:v>44433.0</c:v>
                </c:pt>
                <c:pt idx="42">
                  <c:v>44432.0</c:v>
                </c:pt>
                <c:pt idx="43">
                  <c:v>44431.0</c:v>
                </c:pt>
                <c:pt idx="44">
                  <c:v>44430.0</c:v>
                </c:pt>
                <c:pt idx="45">
                  <c:v>44429.0</c:v>
                </c:pt>
                <c:pt idx="46">
                  <c:v>44428.0</c:v>
                </c:pt>
                <c:pt idx="47">
                  <c:v>44427.0</c:v>
                </c:pt>
                <c:pt idx="48">
                  <c:v>44426.0</c:v>
                </c:pt>
                <c:pt idx="49">
                  <c:v>44425.0</c:v>
                </c:pt>
                <c:pt idx="50">
                  <c:v>44424.0</c:v>
                </c:pt>
                <c:pt idx="51">
                  <c:v>44423.0</c:v>
                </c:pt>
                <c:pt idx="52">
                  <c:v>44422.0</c:v>
                </c:pt>
                <c:pt idx="53">
                  <c:v>44421.0</c:v>
                </c:pt>
                <c:pt idx="54">
                  <c:v>44420.0</c:v>
                </c:pt>
                <c:pt idx="55">
                  <c:v>44419.0</c:v>
                </c:pt>
                <c:pt idx="56">
                  <c:v>44418.0</c:v>
                </c:pt>
                <c:pt idx="57">
                  <c:v>44417.0</c:v>
                </c:pt>
                <c:pt idx="58">
                  <c:v>44416.0</c:v>
                </c:pt>
                <c:pt idx="59">
                  <c:v>44415.0</c:v>
                </c:pt>
                <c:pt idx="60">
                  <c:v>44414.0</c:v>
                </c:pt>
                <c:pt idx="61">
                  <c:v>44413.0</c:v>
                </c:pt>
                <c:pt idx="62">
                  <c:v>44412.0</c:v>
                </c:pt>
                <c:pt idx="63">
                  <c:v>44411.0</c:v>
                </c:pt>
                <c:pt idx="64">
                  <c:v>44410.0</c:v>
                </c:pt>
                <c:pt idx="65">
                  <c:v>44409.0</c:v>
                </c:pt>
                <c:pt idx="66">
                  <c:v>44408.0</c:v>
                </c:pt>
                <c:pt idx="67">
                  <c:v>44407.0</c:v>
                </c:pt>
                <c:pt idx="68">
                  <c:v>44406.0</c:v>
                </c:pt>
                <c:pt idx="69">
                  <c:v>44405.0</c:v>
                </c:pt>
                <c:pt idx="70">
                  <c:v>44404.0</c:v>
                </c:pt>
                <c:pt idx="71">
                  <c:v>44403.0</c:v>
                </c:pt>
                <c:pt idx="72">
                  <c:v>44402.0</c:v>
                </c:pt>
                <c:pt idx="73">
                  <c:v>44401.0</c:v>
                </c:pt>
                <c:pt idx="74">
                  <c:v>44400.0</c:v>
                </c:pt>
                <c:pt idx="75">
                  <c:v>44399.0</c:v>
                </c:pt>
                <c:pt idx="76">
                  <c:v>44398.0</c:v>
                </c:pt>
                <c:pt idx="77">
                  <c:v>44397.0</c:v>
                </c:pt>
                <c:pt idx="78">
                  <c:v>44396.0</c:v>
                </c:pt>
                <c:pt idx="79">
                  <c:v>44395.0</c:v>
                </c:pt>
                <c:pt idx="80">
                  <c:v>44394.0</c:v>
                </c:pt>
                <c:pt idx="81">
                  <c:v>44393.0</c:v>
                </c:pt>
                <c:pt idx="82">
                  <c:v>44392.0</c:v>
                </c:pt>
                <c:pt idx="83">
                  <c:v>44391.0</c:v>
                </c:pt>
                <c:pt idx="84">
                  <c:v>44390.0</c:v>
                </c:pt>
                <c:pt idx="85">
                  <c:v>44389.0</c:v>
                </c:pt>
                <c:pt idx="86">
                  <c:v>44388.0</c:v>
                </c:pt>
                <c:pt idx="87">
                  <c:v>44387.0</c:v>
                </c:pt>
                <c:pt idx="88">
                  <c:v>44386.0</c:v>
                </c:pt>
                <c:pt idx="89">
                  <c:v>44385.0</c:v>
                </c:pt>
                <c:pt idx="90">
                  <c:v>44384.0</c:v>
                </c:pt>
                <c:pt idx="91">
                  <c:v>44383.0</c:v>
                </c:pt>
                <c:pt idx="92">
                  <c:v>44382.0</c:v>
                </c:pt>
                <c:pt idx="93">
                  <c:v>44381.0</c:v>
                </c:pt>
                <c:pt idx="94">
                  <c:v>44380.0</c:v>
                </c:pt>
                <c:pt idx="95">
                  <c:v>44379.0</c:v>
                </c:pt>
                <c:pt idx="96">
                  <c:v>44378.0</c:v>
                </c:pt>
                <c:pt idx="97">
                  <c:v>44377.0</c:v>
                </c:pt>
                <c:pt idx="98">
                  <c:v>44376.0</c:v>
                </c:pt>
                <c:pt idx="99">
                  <c:v>44375.0</c:v>
                </c:pt>
              </c:numCache>
            </c:numRef>
          </c:cat>
          <c:val>
            <c:numRef>
              <c:f>Sheet1!$D$2:$D$101</c:f>
              <c:numCache>
                <c:formatCode>General</c:formatCode>
                <c:ptCount val="100"/>
                <c:pt idx="0">
                  <c:v>19.900739341924428</c:v>
                </c:pt>
                <c:pt idx="1">
                  <c:v>20.206263044472735</c:v>
                </c:pt>
                <c:pt idx="2">
                  <c:v>19.64690531876221</c:v>
                </c:pt>
                <c:pt idx="3">
                  <c:v>20.36923362741343</c:v>
                </c:pt>
                <c:pt idx="4">
                  <c:v>16.983981110021112</c:v>
                </c:pt>
                <c:pt idx="5">
                  <c:v>19.89943545598037</c:v>
                </c:pt>
                <c:pt idx="6">
                  <c:v>18.826531748456354</c:v>
                </c:pt>
                <c:pt idx="7">
                  <c:v>22.396725440321475</c:v>
                </c:pt>
                <c:pt idx="8">
                  <c:v>20.191563593435767</c:v>
                </c:pt>
                <c:pt idx="9">
                  <c:v>19.229079123469802</c:v>
                </c:pt>
                <c:pt idx="10">
                  <c:v>20.26590717135085</c:v>
                </c:pt>
                <c:pt idx="11">
                  <c:v>19.815464809012077</c:v>
                </c:pt>
                <c:pt idx="12">
                  <c:v>21.43864564237887</c:v>
                </c:pt>
                <c:pt idx="13">
                  <c:v>20.804091703011803</c:v>
                </c:pt>
                <c:pt idx="14">
                  <c:v>20.637467233260807</c:v>
                </c:pt>
                <c:pt idx="15">
                  <c:v>22.691060549859476</c:v>
                </c:pt>
                <c:pt idx="16">
                  <c:v>21.09450774036103</c:v>
                </c:pt>
                <c:pt idx="17">
                  <c:v>19.815395083854792</c:v>
                </c:pt>
                <c:pt idx="18">
                  <c:v>21.231773761954877</c:v>
                </c:pt>
                <c:pt idx="19">
                  <c:v>20.102114212228322</c:v>
                </c:pt>
                <c:pt idx="20">
                  <c:v>19.68219676947109</c:v>
                </c:pt>
                <c:pt idx="21">
                  <c:v>19.415800719034024</c:v>
                </c:pt>
                <c:pt idx="22">
                  <c:v>19.488141691870354</c:v>
                </c:pt>
                <c:pt idx="23">
                  <c:v>18.8277662833694</c:v>
                </c:pt>
                <c:pt idx="24">
                  <c:v>19.919380876316907</c:v>
                </c:pt>
                <c:pt idx="25">
                  <c:v>20.854539357982823</c:v>
                </c:pt>
                <c:pt idx="26">
                  <c:v>19.78408305298747</c:v>
                </c:pt>
                <c:pt idx="27">
                  <c:v>20.09292776308897</c:v>
                </c:pt>
                <c:pt idx="28">
                  <c:v>21.195477962793458</c:v>
                </c:pt>
                <c:pt idx="29">
                  <c:v>18.12866067468885</c:v>
                </c:pt>
                <c:pt idx="30">
                  <c:v>21.133985384007627</c:v>
                </c:pt>
                <c:pt idx="31">
                  <c:v>21.255637779316782</c:v>
                </c:pt>
                <c:pt idx="32">
                  <c:v>20.304508398295187</c:v>
                </c:pt>
                <c:pt idx="33">
                  <c:v>19.047267258168706</c:v>
                </c:pt>
                <c:pt idx="34">
                  <c:v>20.881255326054095</c:v>
                </c:pt>
                <c:pt idx="35">
                  <c:v>19.629186321762138</c:v>
                </c:pt>
                <c:pt idx="36">
                  <c:v>21.482453178839414</c:v>
                </c:pt>
                <c:pt idx="37">
                  <c:v>20.362076121674722</c:v>
                </c:pt>
                <c:pt idx="38">
                  <c:v>19.12371077320108</c:v>
                </c:pt>
                <c:pt idx="39">
                  <c:v>20.23256568769024</c:v>
                </c:pt>
                <c:pt idx="40">
                  <c:v>20.143691999688993</c:v>
                </c:pt>
                <c:pt idx="41">
                  <c:v>20.837751946032512</c:v>
                </c:pt>
                <c:pt idx="42">
                  <c:v>19.17473770529808</c:v>
                </c:pt>
                <c:pt idx="43">
                  <c:v>17.7752090927306</c:v>
                </c:pt>
                <c:pt idx="44">
                  <c:v>20.339840074671123</c:v>
                </c:pt>
                <c:pt idx="45">
                  <c:v>19.68998371978785</c:v>
                </c:pt>
                <c:pt idx="46">
                  <c:v>19.636134739786318</c:v>
                </c:pt>
                <c:pt idx="47">
                  <c:v>20.815236781643254</c:v>
                </c:pt>
                <c:pt idx="48">
                  <c:v>20.661711141777527</c:v>
                </c:pt>
                <c:pt idx="49">
                  <c:v>19.054309398004417</c:v>
                </c:pt>
                <c:pt idx="50">
                  <c:v>20.880864858617045</c:v>
                </c:pt>
                <c:pt idx="51">
                  <c:v>20.2288150805451</c:v>
                </c:pt>
                <c:pt idx="52">
                  <c:v>20.59724487095515</c:v>
                </c:pt>
                <c:pt idx="53">
                  <c:v>20.450263259494907</c:v>
                </c:pt>
                <c:pt idx="54">
                  <c:v>18.614225706737038</c:v>
                </c:pt>
                <c:pt idx="55">
                  <c:v>20.009397419873938</c:v>
                </c:pt>
                <c:pt idx="56">
                  <c:v>18.780972006681697</c:v>
                </c:pt>
                <c:pt idx="57">
                  <c:v>20.5002710595023</c:v>
                </c:pt>
                <c:pt idx="58">
                  <c:v>21.105052589843623</c:v>
                </c:pt>
                <c:pt idx="59">
                  <c:v>19.291089752727032</c:v>
                </c:pt>
                <c:pt idx="60">
                  <c:v>20.38562310119277</c:v>
                </c:pt>
                <c:pt idx="61">
                  <c:v>19.44975984098484</c:v>
                </c:pt>
                <c:pt idx="62">
                  <c:v>19.59680391757833</c:v>
                </c:pt>
                <c:pt idx="63">
                  <c:v>20.485388336325787</c:v>
                </c:pt>
                <c:pt idx="64">
                  <c:v>19.81713539939871</c:v>
                </c:pt>
                <c:pt idx="65">
                  <c:v>19.775147992145513</c:v>
                </c:pt>
                <c:pt idx="66">
                  <c:v>20.779428432368707</c:v>
                </c:pt>
                <c:pt idx="67">
                  <c:v>20.733044285022803</c:v>
                </c:pt>
                <c:pt idx="68">
                  <c:v>18.900822503152252</c:v>
                </c:pt>
                <c:pt idx="69">
                  <c:v>22.033684920935073</c:v>
                </c:pt>
                <c:pt idx="70">
                  <c:v>20.239381523762592</c:v>
                </c:pt>
                <c:pt idx="71">
                  <c:v>20.537805587659633</c:v>
                </c:pt>
                <c:pt idx="72">
                  <c:v>21.22703195602309</c:v>
                </c:pt>
                <c:pt idx="73">
                  <c:v>19.63518921673062</c:v>
                </c:pt>
                <c:pt idx="74">
                  <c:v>20.0371837027459</c:v>
                </c:pt>
                <c:pt idx="75">
                  <c:v>20.365185073038006</c:v>
                </c:pt>
                <c:pt idx="76">
                  <c:v>18.668559547749894</c:v>
                </c:pt>
                <c:pt idx="77">
                  <c:v>18.965808859840998</c:v>
                </c:pt>
                <c:pt idx="78">
                  <c:v>18.79710583803747</c:v>
                </c:pt>
                <c:pt idx="79">
                  <c:v>20.845411246188604</c:v>
                </c:pt>
                <c:pt idx="80">
                  <c:v>20.53937235441308</c:v>
                </c:pt>
                <c:pt idx="81">
                  <c:v>19.905559857181412</c:v>
                </c:pt>
                <c:pt idx="82">
                  <c:v>20.331089966599283</c:v>
                </c:pt>
                <c:pt idx="83">
                  <c:v>18.035365828649077</c:v>
                </c:pt>
                <c:pt idx="84">
                  <c:v>19.908835605146287</c:v>
                </c:pt>
                <c:pt idx="85">
                  <c:v>18.683782641007642</c:v>
                </c:pt>
                <c:pt idx="86">
                  <c:v>20.018911089184513</c:v>
                </c:pt>
                <c:pt idx="87">
                  <c:v>20.707207969146445</c:v>
                </c:pt>
                <c:pt idx="88">
                  <c:v>19.622167460157055</c:v>
                </c:pt>
                <c:pt idx="89">
                  <c:v>20.731953015521253</c:v>
                </c:pt>
                <c:pt idx="90">
                  <c:v>19.916063655346285</c:v>
                </c:pt>
                <c:pt idx="91">
                  <c:v>21.272283860788864</c:v>
                </c:pt>
                <c:pt idx="92">
                  <c:v>20.460358431744663</c:v>
                </c:pt>
                <c:pt idx="93">
                  <c:v>18.46015506480032</c:v>
                </c:pt>
                <c:pt idx="94">
                  <c:v>18.06236354463137</c:v>
                </c:pt>
                <c:pt idx="95">
                  <c:v>20.55568583878532</c:v>
                </c:pt>
                <c:pt idx="96">
                  <c:v>19.461999844834597</c:v>
                </c:pt>
                <c:pt idx="97">
                  <c:v>21.635780973159623</c:v>
                </c:pt>
                <c:pt idx="98">
                  <c:v>20.092703921237824</c:v>
                </c:pt>
                <c:pt idx="99">
                  <c:v>19.57892985692395</c:v>
                </c:pt>
              </c:numCache>
            </c:numRef>
          </c:val>
          <c:smooth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0"/>
            <a:ext cx="14630400" cy="96818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Automated Presentation Creating Process</a:t>
            </a:r>
          </a:p>
          <a:p>
            <a:r>
              <a:t>How to Create PowerPoint Presentations with Python 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0" y="5486400"/>
            <a:ext cx="914400" cy="9144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800" y="530352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 Chart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12801600" cy="5486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an Image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pic>
        <p:nvPicPr>
          <p:cNvPr id="5" name="Picture 4" descr="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8890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457200"/>
            <a:ext cx="14630400" cy="27432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How to Add an Image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"/>
            <a:ext cx="457200" cy="4572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 you know how the Orcs first came into being? They were elves once,</a:t>
            </a:r>
          </a:p>
          <a:p>
            <a:r>
              <a:t>taken by the dark powers, tortured and mutilated. A ruined and terrible form of life.</a:t>
            </a:r>
          </a:p>
          <a:p>
            <a:r>
              <a:t>Now... perfected. My fighting Uruk-Hai. Whom do you serve?</a:t>
            </a:r>
          </a:p>
          <a:p>
            <a:r>
              <a:t> </a:t>
            </a:r>
          </a:p>
          <a:p>
            <a:r>
              <a:t>They will find the Ring, and kill the one who carries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3657600"/>
            <a:ext cx="146304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Thank You</a:t>
            </a:r>
          </a:p>
        </p:txBody>
      </p:sp>
      <p:pic>
        <p:nvPicPr>
          <p:cNvPr id="3" name="Picture 2" descr="py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0" y="3657600"/>
            <a:ext cx="914400" cy="914400"/>
          </a:xfrm>
          <a:prstGeom prst="rect">
            <a:avLst/>
          </a:prstGeom>
        </p:spPr>
      </p:pic>
      <p:pic>
        <p:nvPicPr>
          <p:cNvPr id="4" name="Picture 3" descr="ppt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0" y="36576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