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7" r:id="rId2"/>
    <p:sldId id="344" r:id="rId3"/>
    <p:sldId id="349" r:id="rId4"/>
    <p:sldId id="35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Page" id="{6629235E-2297-46AA-8BB4-3DA72DFD4E12}">
          <p14:sldIdLst>
            <p14:sldId id="257"/>
          </p14:sldIdLst>
        </p14:section>
        <p14:section name="Module 1" id="{31371628-D75D-4245-B144-71FF19DC84FD}">
          <p14:sldIdLst>
            <p14:sldId id="344"/>
          </p14:sldIdLst>
        </p14:section>
        <p14:section name="Module 2" id="{8854123B-E4B3-4D6C-86B0-9E6ACC191446}">
          <p14:sldIdLst>
            <p14:sldId id="349"/>
          </p14:sldIdLst>
        </p14:section>
        <p14:section name="Module 3" id="{3C8133C5-4B1C-4E46-AE33-CC30E57F79B8}">
          <p14:sldIdLst>
            <p14:sldId id="35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18" autoAdjust="0"/>
    <p:restoredTop sz="94660"/>
  </p:normalViewPr>
  <p:slideViewPr>
    <p:cSldViewPr snapToGrid="0">
      <p:cViewPr varScale="1">
        <p:scale>
          <a:sx n="61" d="100"/>
          <a:sy n="61" d="100"/>
        </p:scale>
        <p:origin x="96" y="11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0DCC6E-7E8B-49B0-90FB-7726D0575546}" type="datetimeFigureOut">
              <a:rPr lang="en-AU" smtClean="0"/>
              <a:t>27/05/2019</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2FF485-9F9D-4E7C-AF3E-907239015E81}" type="slidenum">
              <a:rPr lang="en-AU" smtClean="0"/>
              <a:t>‹#›</a:t>
            </a:fld>
            <a:endParaRPr lang="en-AU"/>
          </a:p>
        </p:txBody>
      </p:sp>
    </p:spTree>
    <p:extLst>
      <p:ext uri="{BB962C8B-B14F-4D97-AF65-F5344CB8AC3E}">
        <p14:creationId xmlns:p14="http://schemas.microsoft.com/office/powerpoint/2010/main" val="3589645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2</a:t>
            </a:fld>
            <a:endParaRPr lang="en-US" dirty="0"/>
          </a:p>
        </p:txBody>
      </p:sp>
    </p:spTree>
    <p:extLst>
      <p:ext uri="{BB962C8B-B14F-4D97-AF65-F5344CB8AC3E}">
        <p14:creationId xmlns:p14="http://schemas.microsoft.com/office/powerpoint/2010/main" val="2665515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3</a:t>
            </a:fld>
            <a:endParaRPr lang="en-US" dirty="0"/>
          </a:p>
        </p:txBody>
      </p:sp>
    </p:spTree>
    <p:extLst>
      <p:ext uri="{BB962C8B-B14F-4D97-AF65-F5344CB8AC3E}">
        <p14:creationId xmlns:p14="http://schemas.microsoft.com/office/powerpoint/2010/main" val="1794656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4</a:t>
            </a:fld>
            <a:endParaRPr lang="en-US" dirty="0"/>
          </a:p>
        </p:txBody>
      </p:sp>
    </p:spTree>
    <p:extLst>
      <p:ext uri="{BB962C8B-B14F-4D97-AF65-F5344CB8AC3E}">
        <p14:creationId xmlns:p14="http://schemas.microsoft.com/office/powerpoint/2010/main" val="1487727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Pwerle Outlin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2" name="Subtitle 2"/>
          <p:cNvSpPr>
            <a:spLocks noGrp="1"/>
          </p:cNvSpPr>
          <p:nvPr>
            <p:ph type="subTitle" idx="1"/>
          </p:nvPr>
        </p:nvSpPr>
        <p:spPr>
          <a:xfrm>
            <a:off x="514247" y="4901351"/>
            <a:ext cx="9144000" cy="516576"/>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endParaRPr>
          </a:p>
        </p:txBody>
      </p:sp>
      <p:sp>
        <p:nvSpPr>
          <p:cNvPr id="104" name="Title 29"/>
          <p:cNvSpPr>
            <a:spLocks noGrp="1"/>
          </p:cNvSpPr>
          <p:nvPr>
            <p:ph type="title"/>
          </p:nvPr>
        </p:nvSpPr>
        <p:spPr>
          <a:xfrm>
            <a:off x="514247" y="4242951"/>
            <a:ext cx="10927800" cy="608132"/>
          </a:xfrm>
        </p:spPr>
        <p:txBody>
          <a:bodyPr>
            <a:normAutofit/>
          </a:bodyPr>
          <a:lstStyle>
            <a:lvl1pPr>
              <a:defRPr sz="3200">
                <a:solidFill>
                  <a:schemeClr val="bg1"/>
                </a:solidFill>
              </a:defRPr>
            </a:lvl1pPr>
          </a:lstStyle>
          <a:p>
            <a:r>
              <a:rPr lang="en-US"/>
              <a:t>Click to edit Master title style</a:t>
            </a:r>
            <a:endParaRPr lang="en-AU"/>
          </a:p>
        </p:txBody>
      </p:sp>
    </p:spTree>
    <p:extLst>
      <p:ext uri="{BB962C8B-B14F-4D97-AF65-F5344CB8AC3E}">
        <p14:creationId xmlns:p14="http://schemas.microsoft.com/office/powerpoint/2010/main" val="2974575470"/>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408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eneral Content">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26000" y="1628781"/>
            <a:ext cx="11340000" cy="4752975"/>
          </a:xfrm>
          <a:prstGeom prst="rect">
            <a:avLst/>
          </a:prstGeom>
        </p:spPr>
        <p:txBody>
          <a:bodyPr>
            <a:noAutofit/>
          </a:bodyPr>
          <a:lstStyle>
            <a:lvl1pPr>
              <a:spcBef>
                <a:spcPts val="1000"/>
              </a:spcBef>
              <a:defRPr sz="1000">
                <a:solidFill>
                  <a:schemeClr val="tx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dirty="0"/>
              <a:t>Edit Master text styles</a:t>
            </a:r>
          </a:p>
        </p:txBody>
      </p:sp>
      <p:sp>
        <p:nvSpPr>
          <p:cNvPr id="5" name="Rectangle 4"/>
          <p:cNvSpPr/>
          <p:nvPr userDrawn="1"/>
        </p:nvSpPr>
        <p:spPr>
          <a:xfrm>
            <a:off x="8360826" y="6556755"/>
            <a:ext cx="1476000" cy="21600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900" dirty="0">
                <a:solidFill>
                  <a:srgbClr val="FF0000"/>
                </a:solidFill>
                <a:latin typeface="Open Sans" panose="020B0606030504020204" pitchFamily="34" charset="0"/>
                <a:ea typeface="Open Sans" panose="020B0606030504020204" pitchFamily="34" charset="0"/>
                <a:cs typeface="Open Sans" panose="020B0606030504020204" pitchFamily="34" charset="0"/>
              </a:rPr>
              <a:t>Draft – Work in Progress</a:t>
            </a:r>
          </a:p>
        </p:txBody>
      </p:sp>
      <p:sp>
        <p:nvSpPr>
          <p:cNvPr id="6" name="Rectangle 5"/>
          <p:cNvSpPr/>
          <p:nvPr userDrawn="1"/>
        </p:nvSpPr>
        <p:spPr>
          <a:xfrm>
            <a:off x="5110956" y="6527336"/>
            <a:ext cx="1970091" cy="271869"/>
          </a:xfrm>
          <a:prstGeom prst="rect">
            <a:avLst/>
          </a:prstGeom>
          <a:noFill/>
          <a:ln>
            <a:noFill/>
          </a:ln>
        </p:spPr>
        <p:txBody>
          <a:bodyPr wrap="none" lIns="0" tIns="0" rIns="0" bIns="0">
            <a:spAutoFit/>
          </a:body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AU" sz="800" b="1" i="0" u="none" strike="noStrike" kern="1200" cap="none" spc="0" normalizeH="0" baseline="0" noProof="0" dirty="0">
                <a:ln>
                  <a:noFill/>
                </a:ln>
                <a:solidFill>
                  <a:srgbClr val="787878">
                    <a:lumMod val="60000"/>
                    <a:lumOff val="40000"/>
                  </a:srgbClr>
                </a:solidFill>
                <a:effectLst/>
                <a:uLnTx/>
                <a:uFillTx/>
                <a:latin typeface="Open Sans" charset="0"/>
                <a:ea typeface="Open Sans" charset="0"/>
                <a:cs typeface="Open Sans" charset="0"/>
              </a:rPr>
              <a:t>Deloitte TS&amp;I</a:t>
            </a:r>
          </a:p>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AU" sz="800" b="0" i="0" u="none" strike="noStrike" kern="1200" cap="none" spc="0" normalizeH="0" baseline="0" noProof="0" dirty="0">
                <a:ln>
                  <a:noFill/>
                </a:ln>
                <a:solidFill>
                  <a:srgbClr val="787878">
                    <a:lumMod val="60000"/>
                    <a:lumOff val="40000"/>
                  </a:srgbClr>
                </a:solidFill>
                <a:effectLst/>
                <a:uLnTx/>
                <a:uFillTx/>
                <a:latin typeface="Open Sans" charset="0"/>
                <a:ea typeface="Open Sans" charset="0"/>
                <a:cs typeface="Open Sans" charset="0"/>
              </a:rPr>
              <a:t>Inside Sherpa – Digital Internship Module</a:t>
            </a:r>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l="8765" t="24297" r="8992" b="20741"/>
          <a:stretch/>
        </p:blipFill>
        <p:spPr>
          <a:xfrm>
            <a:off x="10625287" y="6509735"/>
            <a:ext cx="1140713" cy="310040"/>
          </a:xfrm>
          <a:prstGeom prst="rect">
            <a:avLst/>
          </a:prstGeom>
        </p:spPr>
      </p:pic>
      <p:cxnSp>
        <p:nvCxnSpPr>
          <p:cNvPr id="10" name="Shape 68"/>
          <p:cNvCxnSpPr/>
          <p:nvPr userDrawn="1"/>
        </p:nvCxnSpPr>
        <p:spPr>
          <a:xfrm>
            <a:off x="426000" y="6475709"/>
            <a:ext cx="11340000" cy="0"/>
          </a:xfrm>
          <a:prstGeom prst="straightConnector1">
            <a:avLst/>
          </a:prstGeom>
          <a:noFill/>
          <a:ln w="12700" cap="flat" cmpd="sng">
            <a:solidFill>
              <a:srgbClr val="53565A"/>
            </a:solidFill>
            <a:prstDash val="solid"/>
            <a:round/>
            <a:headEnd type="none" w="lg" len="lg"/>
            <a:tailEnd type="none" w="lg" len="lg"/>
          </a:ln>
        </p:spPr>
      </p:cxnSp>
      <p:sp>
        <p:nvSpPr>
          <p:cNvPr id="11" name="Rectangle 2"/>
          <p:cNvSpPr>
            <a:spLocks/>
          </p:cNvSpPr>
          <p:nvPr userDrawn="1"/>
        </p:nvSpPr>
        <p:spPr bwMode="auto">
          <a:xfrm>
            <a:off x="426000" y="6603200"/>
            <a:ext cx="1205458" cy="123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58DF478-B544-4ED8-9ED4-6A2648E2D233}" type="slidenum">
              <a:rPr kumimoji="0" lang="en-US" sz="800" b="0" i="0" u="none" strike="noStrike" kern="1200" cap="none" spc="0" normalizeH="0" baseline="0" noProof="0" smtClean="0">
                <a:ln>
                  <a:noFill/>
                </a:ln>
                <a:solidFill>
                  <a:srgbClr val="787878">
                    <a:lumMod val="60000"/>
                    <a:lumOff val="40000"/>
                  </a:srgbClr>
                </a:solidFill>
                <a:effectLst/>
                <a:uLnTx/>
                <a:uFillTx/>
                <a:latin typeface="Open Sans" charset="0"/>
                <a:ea typeface="Open Sans" charset="0"/>
                <a:cs typeface="Open Sans" charset="0"/>
              </a:rPr>
              <a:pPr marL="0" marR="0" lvl="0" indent="0" algn="l" defTabSz="914400" rtl="0" eaLnBrk="1" fontAlgn="auto" latinLnBrk="0" hangingPunct="1">
                <a:lnSpc>
                  <a:spcPct val="100000"/>
                </a:lnSpc>
                <a:spcBef>
                  <a:spcPts val="0"/>
                </a:spcBef>
                <a:spcAft>
                  <a:spcPts val="0"/>
                </a:spcAft>
                <a:buClrTx/>
                <a:buSzTx/>
                <a:buFontTx/>
                <a:buNone/>
                <a:tabLst/>
                <a:defRPr/>
              </a:pPr>
              <a:t>‹#›</a:t>
            </a:fld>
            <a:r>
              <a:rPr kumimoji="0" lang="en-US" sz="800" b="0" i="0" u="none" strike="noStrike" kern="1200" cap="none" spc="0" normalizeH="0" baseline="0" noProof="0" dirty="0">
                <a:ln>
                  <a:noFill/>
                </a:ln>
                <a:solidFill>
                  <a:srgbClr val="787878">
                    <a:lumMod val="60000"/>
                    <a:lumOff val="40000"/>
                  </a:srgbClr>
                </a:solidFill>
                <a:effectLst/>
                <a:uLnTx/>
                <a:uFillTx/>
                <a:latin typeface="Open Sans" charset="0"/>
                <a:ea typeface="Open Sans" charset="0"/>
                <a:cs typeface="Open Sans" charset="0"/>
                <a:sym typeface="Frutiger Next Pro Light" charset="0"/>
              </a:rPr>
              <a:t> |  Deloitte Consulting</a:t>
            </a:r>
          </a:p>
        </p:txBody>
      </p:sp>
      <p:sp>
        <p:nvSpPr>
          <p:cNvPr id="12" name="Title 1"/>
          <p:cNvSpPr>
            <a:spLocks noGrp="1"/>
          </p:cNvSpPr>
          <p:nvPr>
            <p:ph type="title" hasCustomPrompt="1"/>
          </p:nvPr>
        </p:nvSpPr>
        <p:spPr>
          <a:xfrm>
            <a:off x="426542" y="327026"/>
            <a:ext cx="11340000" cy="180000"/>
          </a:xfrm>
        </p:spPr>
        <p:txBody>
          <a:bodyPr/>
          <a:lstStyle>
            <a:lvl1pPr>
              <a:defRPr kumimoji="0" lang="en-AU" sz="900" b="1" i="0" u="none" strike="noStrike" kern="0" cap="all" spc="250" normalizeH="0" baseline="0" dirty="0">
                <a:ln>
                  <a:noFill/>
                </a:ln>
                <a:solidFill>
                  <a:srgbClr val="787878">
                    <a:lumMod val="60000"/>
                    <a:lumOff val="40000"/>
                  </a:srgbClr>
                </a:solidFill>
                <a:effectLst/>
                <a:uLnTx/>
                <a:uFillTx/>
                <a:latin typeface="+mn-lt"/>
                <a:ea typeface="Nexa Black" charset="0"/>
                <a:cs typeface="Arial" panose="020B0604020202020204" pitchFamily="34" charset="0"/>
              </a:defRPr>
            </a:lvl1pPr>
          </a:lstStyle>
          <a:p>
            <a:pPr marL="0" marR="0" lvl="0" indent="0" algn="l" defTabSz="914400" rtl="0" eaLnBrk="1" fontAlgn="auto" latinLnBrk="0" hangingPunct="1">
              <a:lnSpc>
                <a:spcPct val="100000"/>
              </a:lnSpc>
              <a:spcBef>
                <a:spcPts val="1000"/>
              </a:spcBef>
              <a:spcAft>
                <a:spcPts val="0"/>
              </a:spcAft>
              <a:buClr>
                <a:srgbClr val="000000"/>
              </a:buClr>
              <a:buSzPct val="100000"/>
              <a:buFont typeface="Arial" panose="020B0604020202020204" pitchFamily="34" charset="0"/>
              <a:buNone/>
              <a:tabLst/>
              <a:defRPr/>
            </a:pPr>
            <a:r>
              <a:rPr lang="en-US" dirty="0"/>
              <a:t>t</a:t>
            </a:r>
            <a:endParaRPr lang="en-AU" dirty="0"/>
          </a:p>
        </p:txBody>
      </p:sp>
      <p:cxnSp>
        <p:nvCxnSpPr>
          <p:cNvPr id="13" name="Straight Connector 12"/>
          <p:cNvCxnSpPr/>
          <p:nvPr userDrawn="1"/>
        </p:nvCxnSpPr>
        <p:spPr>
          <a:xfrm flipV="1">
            <a:off x="426000" y="1094104"/>
            <a:ext cx="11340000" cy="0"/>
          </a:xfrm>
          <a:prstGeom prst="line">
            <a:avLst/>
          </a:prstGeom>
          <a:ln w="28575">
            <a:solidFill>
              <a:srgbClr val="53565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966304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subtitle &amp; 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6711950" y="1626099"/>
            <a:ext cx="2921000"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dirty="0"/>
              <a:t>Click to edit Master text styles</a:t>
            </a:r>
          </a:p>
        </p:txBody>
      </p:sp>
      <p:sp>
        <p:nvSpPr>
          <p:cNvPr id="8" name="Content Placeholder 3"/>
          <p:cNvSpPr>
            <a:spLocks noGrp="1"/>
          </p:cNvSpPr>
          <p:nvPr>
            <p:ph sz="quarter" idx="16"/>
          </p:nvPr>
        </p:nvSpPr>
        <p:spPr>
          <a:xfrm>
            <a:off x="469900" y="1655763"/>
            <a:ext cx="6048375" cy="4633913"/>
          </a:xfrm>
          <a:prstGeom prst="rect">
            <a:avLst/>
          </a:prstGeom>
        </p:spPr>
        <p:txBody>
          <a:bodyPr>
            <a:noAutofit/>
          </a:bodyPr>
          <a:lstStyle>
            <a:lvl1pPr>
              <a:spcBef>
                <a:spcPts val="600"/>
              </a:spcBef>
              <a:spcAft>
                <a:spcPts val="600"/>
              </a:spcAft>
              <a:tabLst>
                <a:tab pos="6705432" algn="r"/>
              </a:tabLst>
              <a:defRPr/>
            </a:lvl1pPr>
            <a:lvl2pPr>
              <a:spcBef>
                <a:spcPts val="600"/>
              </a:spcBef>
              <a:spcAft>
                <a:spcPts val="600"/>
              </a:spcAft>
              <a:tabLst>
                <a:tab pos="6705432" algn="r"/>
              </a:tabLst>
              <a:defRPr/>
            </a:lvl2pPr>
            <a:lvl3pPr marL="180000" indent="-180000">
              <a:spcBef>
                <a:spcPts val="600"/>
              </a:spcBef>
              <a:spcAft>
                <a:spcPts val="600"/>
              </a:spcAft>
              <a:tabLst>
                <a:tab pos="6705432" algn="r"/>
              </a:tabLst>
              <a:defRPr/>
            </a:lvl3pPr>
            <a:lvl4pPr marL="360000" indent="-180000">
              <a:spcBef>
                <a:spcPts val="600"/>
              </a:spcBef>
              <a:spcAft>
                <a:spcPts val="600"/>
              </a:spcAft>
              <a:tabLst>
                <a:tab pos="6705432" algn="r"/>
              </a:tabLst>
              <a:defRPr/>
            </a:lvl4pPr>
            <a:lvl5pPr marL="540000" indent="-180000">
              <a:spcBef>
                <a:spcPts val="600"/>
              </a:spcBef>
              <a:spcAft>
                <a:spcPts val="600"/>
              </a:spcAft>
              <a:buFont typeface="Arial" panose="020B0604020202020204" pitchFamily="34" charset="0"/>
              <a:buChar char="•"/>
              <a:tabLst>
                <a:tab pos="6705432" algn="r"/>
              </a:tabLst>
              <a:defRPr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Text Placeholder 8"/>
          <p:cNvSpPr>
            <a:spLocks noGrp="1"/>
          </p:cNvSpPr>
          <p:nvPr>
            <p:ph type="body" sz="quarter" idx="13" hasCustomPrompt="1"/>
          </p:nvPr>
        </p:nvSpPr>
        <p:spPr>
          <a:xfrm>
            <a:off x="469901" y="736688"/>
            <a:ext cx="916305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1" y="402587"/>
            <a:ext cx="916305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76608537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1.xml"/><Relationship Id="rId5" Type="http://schemas.openxmlformats.org/officeDocument/2006/relationships/vmlDrawing" Target="../drawings/vmlDrawing1.v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6"/>
            </p:custDataLst>
            <p:extLst/>
          </p:nvPr>
        </p:nvGraphicFramePr>
        <p:xfrm>
          <a:off x="2119" y="1597"/>
          <a:ext cx="2116" cy="1587"/>
        </p:xfrm>
        <a:graphic>
          <a:graphicData uri="http://schemas.openxmlformats.org/presentationml/2006/ole">
            <mc:AlternateContent xmlns:mc="http://schemas.openxmlformats.org/markup-compatibility/2006">
              <mc:Choice xmlns:v="urn:schemas-microsoft-com:vml" Requires="v">
                <p:oleObj spid="_x0000_s1061" name="think-cell Slide" r:id="rId7" imgW="270" imgH="270" progId="TCLayout.ActiveDocument.1">
                  <p:embed/>
                </p:oleObj>
              </mc:Choice>
              <mc:Fallback>
                <p:oleObj name="think-cell Slide" r:id="rId7" imgW="270" imgH="270" progId="TCLayout.ActiveDocument.1">
                  <p:embed/>
                  <p:pic>
                    <p:nvPicPr>
                      <p:cNvPr id="4" name="Object 3" hidden="1"/>
                      <p:cNvPicPr/>
                      <p:nvPr/>
                    </p:nvPicPr>
                    <p:blipFill>
                      <a:blip r:embed="rId8"/>
                      <a:stretch>
                        <a:fillRect/>
                      </a:stretch>
                    </p:blipFill>
                    <p:spPr>
                      <a:xfrm>
                        <a:off x="2119" y="1597"/>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501651" y="317501"/>
            <a:ext cx="11188700" cy="692150"/>
          </a:xfrm>
          <a:prstGeom prst="rect">
            <a:avLst/>
          </a:prstGeom>
        </p:spPr>
        <p:txBody>
          <a:bodyPr vert="horz" lIns="0" tIns="0" rIns="0" bIns="0" rtlCol="0" anchor="t" anchorCtr="0">
            <a:noAutofit/>
          </a:bodyPr>
          <a:lstStyle/>
          <a:p>
            <a:r>
              <a:rPr lang="en-US" noProof="0" dirty="0"/>
              <a:t>Click to edit Master title style</a:t>
            </a:r>
          </a:p>
        </p:txBody>
      </p:sp>
      <p:sp>
        <p:nvSpPr>
          <p:cNvPr id="19" name="Text Placeholder 18"/>
          <p:cNvSpPr>
            <a:spLocks noGrp="1"/>
          </p:cNvSpPr>
          <p:nvPr>
            <p:ph type="body" idx="1"/>
          </p:nvPr>
        </p:nvSpPr>
        <p:spPr>
          <a:xfrm>
            <a:off x="501651" y="1665289"/>
            <a:ext cx="11188700" cy="4716462"/>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196195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dt="0"/>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0" indent="0" algn="l" defTabSz="914400" rtl="0" eaLnBrk="1" latinLnBrk="0" hangingPunct="1">
        <a:spcBef>
          <a:spcPts val="0"/>
        </a:spcBef>
        <a:spcAft>
          <a:spcPts val="1000"/>
        </a:spcAft>
        <a:buSzPct val="100000"/>
        <a:buFont typeface="Arial" panose="020B0604020202020204" pitchFamily="34" charset="0"/>
        <a:buNone/>
        <a:defRPr sz="10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0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0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0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0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5112">
          <p15:clr>
            <a:srgbClr val="F26B43"/>
          </p15:clr>
        </p15:guide>
        <p15:guide id="2" orient="horz" pos="2160">
          <p15:clr>
            <a:srgbClr val="F26B43"/>
          </p15:clr>
        </p15:guide>
        <p15:guide id="3" orient="horz" pos="4020">
          <p15:clr>
            <a:srgbClr val="F26B43"/>
          </p15:clr>
        </p15:guide>
        <p15:guide id="4" pos="316">
          <p15:clr>
            <a:srgbClr val="F26B43"/>
          </p15:clr>
        </p15:guide>
        <p15:guide id="5" pos="7364">
          <p15:clr>
            <a:srgbClr val="F26B43"/>
          </p15:clr>
        </p15:guide>
        <p15:guide id="6" orient="horz" pos="1071">
          <p15:clr>
            <a:srgbClr val="F26B43"/>
          </p15:clr>
        </p15:guide>
        <p15:guide id="7" orient="horz" pos="200">
          <p15:clr>
            <a:srgbClr val="F26B43"/>
          </p15:clr>
        </p15:guide>
        <p15:guide id="8" orient="horz" pos="4080">
          <p15:clr>
            <a:srgbClr val="F26B43"/>
          </p15:clr>
        </p15:guide>
        <p15:guide id="10" pos="4961">
          <p15:clr>
            <a:srgbClr val="F26B43"/>
          </p15:clr>
        </p15:guide>
        <p15:guide id="11" orient="horz" pos="236">
          <p15:clr>
            <a:srgbClr val="F26B43"/>
          </p15:clr>
        </p15:guide>
        <p15:guide id="12" pos="1363">
          <p15:clr>
            <a:srgbClr val="F26B43"/>
          </p15:clr>
        </p15:guide>
        <p15:guide id="13" pos="1516">
          <p15:clr>
            <a:srgbClr val="F26B43"/>
          </p15:clr>
        </p15:guide>
        <p15:guide id="14" pos="2560">
          <p15:clr>
            <a:srgbClr val="F26B43"/>
          </p15:clr>
        </p15:guide>
        <p15:guide id="15" pos="2711">
          <p15:clr>
            <a:srgbClr val="F26B43"/>
          </p15:clr>
        </p15:guide>
        <p15:guide id="16" pos="6160">
          <p15:clr>
            <a:srgbClr val="F26B43"/>
          </p15:clr>
        </p15:guide>
        <p15:guide id="17" pos="3764">
          <p15:clr>
            <a:srgbClr val="F26B43"/>
          </p15:clr>
        </p15:guide>
        <p15:guide id="18" pos="3916">
          <p15:clr>
            <a:srgbClr val="F26B43"/>
          </p15:clr>
        </p15:guide>
        <p15:guide id="19" pos="3840">
          <p15:clr>
            <a:srgbClr val="F26B43"/>
          </p15:clr>
        </p15:guide>
        <p15:guide id="20" pos="6312">
          <p15:clr>
            <a:srgbClr val="F26B43"/>
          </p15:clr>
        </p15:guide>
        <p15:guide id="21" orient="horz" pos="1049">
          <p15:clr>
            <a:srgbClr val="F26B43"/>
          </p15:clr>
        </p15:guide>
        <p15:guide id="22" orient="horz" pos="6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ubtitle 1"/>
          <p:cNvSpPr txBox="1">
            <a:spLocks/>
          </p:cNvSpPr>
          <p:nvPr/>
        </p:nvSpPr>
        <p:spPr bwMode="gray">
          <a:xfrm>
            <a:off x="514247" y="6456077"/>
            <a:ext cx="2776641" cy="177729"/>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spcAft>
                <a:spcPts val="0"/>
              </a:spcAft>
              <a:buSzPct val="100000"/>
              <a:buFont typeface="Arial" panose="020B0604020202020204" pitchFamily="34" charset="0"/>
              <a:buNone/>
              <a:defRPr sz="1600" b="0" kern="1200">
                <a:solidFill>
                  <a:schemeClr val="bg1"/>
                </a:solidFill>
                <a:latin typeface="+mn-lt"/>
                <a:ea typeface="+mn-ea"/>
                <a:cs typeface="+mn-cs"/>
              </a:defRPr>
            </a:lvl1pPr>
            <a:lvl2pPr marL="457200" indent="0" algn="ctr" defTabSz="914400" rtl="0" eaLnBrk="1" latinLnBrk="0" hangingPunct="1">
              <a:spcBef>
                <a:spcPts val="0"/>
              </a:spcBef>
              <a:spcAft>
                <a:spcPts val="1000"/>
              </a:spcAft>
              <a:buClrTx/>
              <a:buSzPct val="100000"/>
              <a:buFont typeface="Arial"/>
              <a:buNone/>
              <a:defRPr lang="en-US" sz="2000" b="1" kern="1200">
                <a:solidFill>
                  <a:schemeClr val="tx1"/>
                </a:solidFill>
                <a:latin typeface="+mn-lt"/>
                <a:ea typeface="+mn-ea"/>
                <a:cs typeface="+mn-cs"/>
              </a:defRPr>
            </a:lvl2pPr>
            <a:lvl3pPr marL="914400" indent="0" algn="ctr" defTabSz="914400" rtl="0" eaLnBrk="1" latinLnBrk="0" hangingPunct="1">
              <a:spcBef>
                <a:spcPts val="0"/>
              </a:spcBef>
              <a:spcAft>
                <a:spcPts val="1000"/>
              </a:spcAft>
              <a:buClrTx/>
              <a:buSzPct val="100000"/>
              <a:buFont typeface="Arial" panose="020B0604020202020204" pitchFamily="34" charset="0"/>
              <a:buNone/>
              <a:defRPr lang="en-US" sz="1800" kern="1200">
                <a:solidFill>
                  <a:schemeClr val="tx1"/>
                </a:solidFill>
                <a:latin typeface="+mn-lt"/>
                <a:ea typeface="+mn-ea"/>
                <a:cs typeface="+mn-cs"/>
              </a:defRPr>
            </a:lvl3pPr>
            <a:lvl4pPr marL="1371600" indent="0" algn="ctr" defTabSz="914400" rtl="0" eaLnBrk="1" latinLnBrk="0" hangingPunct="1">
              <a:spcBef>
                <a:spcPts val="0"/>
              </a:spcBef>
              <a:spcAft>
                <a:spcPts val="1000"/>
              </a:spcAft>
              <a:buClrTx/>
              <a:buSzPct val="100000"/>
              <a:buFont typeface="Verdana" panose="020B0604030504040204" pitchFamily="34" charset="0"/>
              <a:buNone/>
              <a:defRPr lang="en-US" sz="1600" kern="1200" baseline="0">
                <a:solidFill>
                  <a:schemeClr val="tx1"/>
                </a:solidFill>
                <a:latin typeface="+mn-lt"/>
                <a:ea typeface="+mn-ea"/>
                <a:cs typeface="+mn-cs"/>
              </a:defRPr>
            </a:lvl4pPr>
            <a:lvl5pPr marL="1828800" indent="0" algn="ctr" defTabSz="798513" rtl="0" eaLnBrk="1" latinLnBrk="0" hangingPunct="1">
              <a:spcBef>
                <a:spcPts val="0"/>
              </a:spcBef>
              <a:spcAft>
                <a:spcPts val="1000"/>
              </a:spcAft>
              <a:buClrTx/>
              <a:buSzPct val="100000"/>
              <a:buFont typeface="Verdana" panose="020B0604030504040204" pitchFamily="34" charset="0"/>
              <a:buNone/>
              <a:tabLst/>
              <a:defRPr lang="en-US" sz="1600" kern="1200" baseline="0">
                <a:solidFill>
                  <a:schemeClr val="tx1"/>
                </a:solidFill>
                <a:latin typeface="+mn-lt"/>
                <a:ea typeface="+mn-ea"/>
                <a:cs typeface="+mn-cs"/>
              </a:defRPr>
            </a:lvl5pPr>
            <a:lvl6pPr marL="2286000" indent="0" algn="ctr" defTabSz="914400" rtl="0" eaLnBrk="1" latinLnBrk="0" hangingPunct="1">
              <a:spcBef>
                <a:spcPts val="0"/>
              </a:spcBef>
              <a:spcAft>
                <a:spcPts val="1000"/>
              </a:spcAft>
              <a:buFont typeface="Verdana" panose="020B0604030504040204" pitchFamily="34" charset="0"/>
              <a:buNone/>
              <a:defRPr sz="1600" kern="1200" baseline="0">
                <a:solidFill>
                  <a:schemeClr val="tx1"/>
                </a:solidFill>
                <a:latin typeface="+mn-lt"/>
                <a:ea typeface="+mn-ea"/>
                <a:cs typeface="+mn-cs"/>
              </a:defRPr>
            </a:lvl6pPr>
            <a:lvl7pPr marL="2743200" indent="0" algn="ctr" defTabSz="914400" rtl="0" eaLnBrk="1" latinLnBrk="0" hangingPunct="1">
              <a:spcBef>
                <a:spcPts val="0"/>
              </a:spcBef>
              <a:spcAft>
                <a:spcPts val="1000"/>
              </a:spcAft>
              <a:buFont typeface="Verdana" panose="020B0604030504040204" pitchFamily="34" charset="0"/>
              <a:buNone/>
              <a:defRPr sz="1600" kern="1200">
                <a:solidFill>
                  <a:schemeClr val="tx1"/>
                </a:solidFill>
                <a:latin typeface="+mn-lt"/>
                <a:ea typeface="+mn-ea"/>
                <a:cs typeface="+mn-cs"/>
              </a:defRPr>
            </a:lvl7pPr>
            <a:lvl8pPr marL="3200400" indent="0" algn="ctr" defTabSz="914400" rtl="0" eaLnBrk="1" latinLnBrk="0" hangingPunct="1">
              <a:spcBef>
                <a:spcPts val="0"/>
              </a:spcBef>
              <a:spcAft>
                <a:spcPts val="1000"/>
              </a:spcAft>
              <a:buFont typeface="Verdana" panose="020B0604030504040204" pitchFamily="34" charset="0"/>
              <a:buNone/>
              <a:defRPr sz="1600" kern="1200" baseline="0">
                <a:solidFill>
                  <a:schemeClr val="tx1"/>
                </a:solidFill>
                <a:latin typeface="+mn-lt"/>
                <a:ea typeface="+mn-ea"/>
                <a:cs typeface="+mn-cs"/>
              </a:defRPr>
            </a:lvl8pPr>
            <a:lvl9pPr marL="3657600" indent="0" algn="ctr" defTabSz="914400" rtl="0" eaLnBrk="1" latinLnBrk="0" hangingPunct="1">
              <a:spcBef>
                <a:spcPts val="0"/>
              </a:spcBef>
              <a:spcAft>
                <a:spcPts val="1000"/>
              </a:spcAft>
              <a:buFont typeface="Verdana" panose="020B0604030504040204" pitchFamily="34" charset="0"/>
              <a:buNone/>
              <a:defRPr sz="16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a:pPr>
            <a:r>
              <a:rPr lang="en-AU" sz="1000" b="1" dirty="0">
                <a:solidFill>
                  <a:srgbClr val="91DC5A"/>
                </a:solidFill>
                <a:latin typeface="Segoe UI Semilight" panose="020B0402040204020203" pitchFamily="34" charset="0"/>
                <a:cs typeface="Segoe UI Semilight" panose="020B0402040204020203" pitchFamily="34" charset="0"/>
              </a:rPr>
              <a:t>Deloitte Virtual Intern</a:t>
            </a:r>
            <a:endParaRPr kumimoji="0" lang="en-AU" sz="1000" b="1" i="0" u="none" strike="noStrike" kern="1200" cap="none" spc="0" normalizeH="0" baseline="0" noProof="0" dirty="0">
              <a:ln>
                <a:noFill/>
              </a:ln>
              <a:solidFill>
                <a:srgbClr val="91DC5A"/>
              </a:solidFill>
              <a:effectLst/>
              <a:uLnTx/>
              <a:uFillTx/>
              <a:latin typeface="Segoe UI Semilight" panose="020B0402040204020203" pitchFamily="34" charset="0"/>
              <a:ea typeface="+mn-ea"/>
              <a:cs typeface="Segoe UI Semilight" panose="020B0402040204020203" pitchFamily="34" charset="0"/>
            </a:endParaRPr>
          </a:p>
        </p:txBody>
      </p:sp>
      <p:grpSp>
        <p:nvGrpSpPr>
          <p:cNvPr id="24" name="Group 23"/>
          <p:cNvGrpSpPr>
            <a:grpSpLocks noChangeAspect="1"/>
          </p:cNvGrpSpPr>
          <p:nvPr/>
        </p:nvGrpSpPr>
        <p:grpSpPr>
          <a:xfrm>
            <a:off x="514247" y="772600"/>
            <a:ext cx="1998000" cy="374400"/>
            <a:chOff x="398463" y="404813"/>
            <a:chExt cx="1627187" cy="307976"/>
          </a:xfrm>
          <a:solidFill>
            <a:srgbClr val="000000"/>
          </a:solidFill>
        </p:grpSpPr>
        <p:sp>
          <p:nvSpPr>
            <p:cNvPr id="25" name="Oval 5"/>
            <p:cNvSpPr>
              <a:spLocks noChangeArrowheads="1"/>
            </p:cNvSpPr>
            <p:nvPr userDrawn="1"/>
          </p:nvSpPr>
          <p:spPr bwMode="auto">
            <a:xfrm>
              <a:off x="1938338" y="625476"/>
              <a:ext cx="87312" cy="87313"/>
            </a:xfrm>
            <a:prstGeom prst="ellipse">
              <a:avLst/>
            </a:prstGeom>
            <a:solidFill>
              <a:srgbClr val="86F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26"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27" name="Rectangle 7"/>
            <p:cNvSpPr>
              <a:spLocks noChangeArrowheads="1"/>
            </p:cNvSpPr>
            <p:nvPr userDrawn="1"/>
          </p:nvSpPr>
          <p:spPr bwMode="auto">
            <a:xfrm>
              <a:off x="906463" y="404813"/>
              <a:ext cx="74612" cy="303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28"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29" name="Rectangle 9"/>
            <p:cNvSpPr>
              <a:spLocks noChangeArrowheads="1"/>
            </p:cNvSpPr>
            <p:nvPr userDrawn="1"/>
          </p:nvSpPr>
          <p:spPr bwMode="auto">
            <a:xfrm>
              <a:off x="1257300" y="482601"/>
              <a:ext cx="74612" cy="2254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0" name="Rectangle 10"/>
            <p:cNvSpPr>
              <a:spLocks noChangeArrowheads="1"/>
            </p:cNvSpPr>
            <p:nvPr userDrawn="1"/>
          </p:nvSpPr>
          <p:spPr bwMode="auto">
            <a:xfrm>
              <a:off x="1257300" y="404813"/>
              <a:ext cx="74612" cy="50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1"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2"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3" name="Freeform 13"/>
            <p:cNvSpPr>
              <a:spLocks noEditPoints="1"/>
            </p:cNvSpPr>
            <p:nvPr userDrawn="1"/>
          </p:nvSpPr>
          <p:spPr bwMode="auto">
            <a:xfrm>
              <a:off x="1709738" y="470679"/>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4"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grpSp>
      <p:sp>
        <p:nvSpPr>
          <p:cNvPr id="36" name="Title 4"/>
          <p:cNvSpPr txBox="1">
            <a:spLocks/>
          </p:cNvSpPr>
          <p:nvPr/>
        </p:nvSpPr>
        <p:spPr>
          <a:xfrm>
            <a:off x="514247" y="4137091"/>
            <a:ext cx="6315393" cy="648180"/>
          </a:xfrm>
          <a:prstGeom prst="rect">
            <a:avLst/>
          </a:prstGeom>
        </p:spPr>
        <p:txBody>
          <a:bodyPr vert="horz" wrap="none"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AU" sz="2800" b="0" i="0" u="none" strike="noStrike" kern="1200" cap="none" spc="0" normalizeH="0" baseline="0" noProof="0" dirty="0">
                <a:ln>
                  <a:noFill/>
                </a:ln>
                <a:solidFill>
                  <a:prstClr val="white"/>
                </a:solidFill>
                <a:effectLst/>
                <a:uLnTx/>
                <a:uFillTx/>
                <a:latin typeface="Open Sans"/>
                <a:ea typeface="Verdana" panose="020B0604030504040204" pitchFamily="34" charset="0"/>
                <a:cs typeface="Verdana" panose="020B0604030504040204" pitchFamily="34" charset="0"/>
              </a:rPr>
              <a:t>Inside</a:t>
            </a:r>
            <a:r>
              <a:rPr kumimoji="0" lang="en-AU" sz="2800" b="0" i="0" u="none" strike="noStrike" kern="1200" cap="none" spc="0" normalizeH="0" noProof="0" dirty="0">
                <a:ln>
                  <a:noFill/>
                </a:ln>
                <a:solidFill>
                  <a:prstClr val="white"/>
                </a:solidFill>
                <a:effectLst/>
                <a:uLnTx/>
                <a:uFillTx/>
                <a:latin typeface="Open Sans"/>
                <a:ea typeface="Verdana" panose="020B0604030504040204" pitchFamily="34" charset="0"/>
                <a:cs typeface="Verdana" panose="020B0604030504040204" pitchFamily="34" charset="0"/>
              </a:rPr>
              <a:t> Sherpa – Digital Internship</a:t>
            </a:r>
            <a:endParaRPr kumimoji="0" lang="en-US" sz="2800" b="0" i="0" u="none" strike="noStrike" kern="1200" cap="none" spc="0" normalizeH="0" baseline="0" noProof="0" dirty="0">
              <a:ln>
                <a:noFill/>
              </a:ln>
              <a:solidFill>
                <a:prstClr val="white"/>
              </a:solidFill>
              <a:effectLst/>
              <a:uLnTx/>
              <a:uFillTx/>
              <a:latin typeface="Open Sans"/>
              <a:ea typeface="Verdana" panose="020B0604030504040204" pitchFamily="34" charset="0"/>
              <a:cs typeface="Verdana" panose="020B0604030504040204" pitchFamily="34" charset="0"/>
            </a:endParaRPr>
          </a:p>
        </p:txBody>
      </p:sp>
      <p:sp>
        <p:nvSpPr>
          <p:cNvPr id="38" name="Rectangle 37"/>
          <p:cNvSpPr/>
          <p:nvPr/>
        </p:nvSpPr>
        <p:spPr>
          <a:xfrm>
            <a:off x="514247" y="4797835"/>
            <a:ext cx="8480124"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AU" sz="2000" b="0" i="0" u="none" strike="noStrike" kern="1200" cap="none" spc="0" normalizeH="0" baseline="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rPr>
              <a:t>Technology,</a:t>
            </a:r>
            <a:r>
              <a:rPr kumimoji="0" lang="en-AU" sz="2000" b="0" i="0" u="none" strike="noStrike" kern="1200" cap="none" spc="0" normalizeH="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rPr>
              <a:t> Strategy &amp; Architecture – TS&amp;I</a:t>
            </a:r>
            <a:endParaRPr kumimoji="0" lang="en-AU" sz="2000" b="0" i="0" u="none" strike="noStrike" kern="1200" cap="none" spc="0" normalizeH="0" baseline="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1" u="none" strike="noStrike" kern="1200" cap="none" spc="0" normalizeH="0" baseline="0" noProof="0" dirty="0">
                <a:ln>
                  <a:noFill/>
                </a:ln>
                <a:solidFill>
                  <a:prstClr val="white"/>
                </a:solidFill>
                <a:effectLst/>
                <a:uLnTx/>
                <a:uFillTx/>
                <a:latin typeface="Open Sans"/>
                <a:ea typeface="Verdana" panose="020B0604030504040204" pitchFamily="34" charset="0"/>
                <a:cs typeface="Verdana" panose="020B0604030504040204" pitchFamily="34" charset="0"/>
              </a:rPr>
              <a:t>Work in Progress Module</a:t>
            </a:r>
            <a:r>
              <a:rPr kumimoji="0" lang="en-AU" sz="1800" b="0" i="1" u="none" strike="noStrike" kern="1200" cap="none" spc="0" normalizeH="0" noProof="0" dirty="0">
                <a:ln>
                  <a:noFill/>
                </a:ln>
                <a:solidFill>
                  <a:prstClr val="white"/>
                </a:solidFill>
                <a:effectLst/>
                <a:uLnTx/>
                <a:uFillTx/>
                <a:latin typeface="Open Sans"/>
                <a:ea typeface="Verdana" panose="020B0604030504040204" pitchFamily="34" charset="0"/>
                <a:cs typeface="Verdana" panose="020B0604030504040204" pitchFamily="34" charset="0"/>
              </a:rPr>
              <a:t> Tasks and Ideal Responses</a:t>
            </a:r>
            <a:endParaRPr kumimoji="0" lang="en-AU" sz="2400" b="0" i="1" u="none" strike="noStrike" kern="1200" cap="none" spc="0" normalizeH="0" baseline="0" noProof="0" dirty="0">
              <a:ln>
                <a:noFill/>
              </a:ln>
              <a:solidFill>
                <a:prstClr val="white"/>
              </a:solidFill>
              <a:effectLst/>
              <a:uLnTx/>
              <a:uFillTx/>
              <a:latin typeface="Open Sans"/>
              <a:ea typeface="Verdana" panose="020B0604030504040204" pitchFamily="34" charset="0"/>
              <a:cs typeface="Verdana" panose="020B0604030504040204" pitchFamily="34" charset="0"/>
            </a:endParaRPr>
          </a:p>
        </p:txBody>
      </p:sp>
      <p:sp>
        <p:nvSpPr>
          <p:cNvPr id="39" name="Text Placeholder 2"/>
          <p:cNvSpPr txBox="1">
            <a:spLocks/>
          </p:cNvSpPr>
          <p:nvPr/>
        </p:nvSpPr>
        <p:spPr>
          <a:xfrm>
            <a:off x="514247" y="3788805"/>
            <a:ext cx="4389010" cy="348286"/>
          </a:xfrm>
          <a:prstGeom prst="rect">
            <a:avLst/>
          </a:prstGeom>
        </p:spPr>
        <p:txBody>
          <a:bodyPr vert="horz" wrap="none" lIns="0" tIns="0" rIns="0" bIns="0" rtlCol="0">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lang="en-US" sz="900" b="0" kern="0" cap="all" spc="250" baseline="0" dirty="0">
                <a:solidFill>
                  <a:schemeClr val="bg1"/>
                </a:solidFill>
                <a:latin typeface="+mn-lt"/>
                <a:ea typeface="Nexa Black" charset="0"/>
                <a:cs typeface="Nexa Black"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
                <a:srgbClr val="787878"/>
              </a:buClr>
              <a:buSzPct val="75000"/>
              <a:buFont typeface="Arial" panose="020B0604020202020204" pitchFamily="34" charset="0"/>
              <a:buNone/>
              <a:tabLst/>
              <a:defRPr/>
            </a:pPr>
            <a:r>
              <a:rPr kumimoji="0" lang="en-AU" sz="900" b="0" i="0" u="none" strike="noStrike" kern="0" cap="all" spc="250" normalizeH="0" baseline="0" noProof="0" dirty="0">
                <a:ln>
                  <a:noFill/>
                </a:ln>
                <a:solidFill>
                  <a:srgbClr val="FFFFFF"/>
                </a:solidFill>
                <a:effectLst/>
                <a:uLnTx/>
                <a:uFillTx/>
                <a:latin typeface="Open Sans"/>
              </a:rPr>
              <a:t>February 2019</a:t>
            </a:r>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5787026" y="859429"/>
            <a:ext cx="6858002" cy="5139147"/>
          </a:xfrm>
          <a:prstGeom prst="rect">
            <a:avLst/>
          </a:prstGeom>
        </p:spPr>
      </p:pic>
    </p:spTree>
    <p:extLst>
      <p:ext uri="{BB962C8B-B14F-4D97-AF65-F5344CB8AC3E}">
        <p14:creationId xmlns:p14="http://schemas.microsoft.com/office/powerpoint/2010/main" val="874486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6"/>
          </p:nvPr>
        </p:nvSpPr>
        <p:spPr>
          <a:xfrm>
            <a:off x="6246471" y="1549234"/>
            <a:ext cx="5292000" cy="2484000"/>
          </a:xfrm>
          <a:ln>
            <a:solidFill>
              <a:schemeClr val="accent5">
                <a:lumMod val="60000"/>
                <a:lumOff val="40000"/>
              </a:schemeClr>
            </a:solidFill>
          </a:ln>
        </p:spPr>
        <p:txBody>
          <a:bodyPr/>
          <a:lstStyle/>
          <a:p>
            <a:pPr lvl="1"/>
            <a:r>
              <a:rPr lang="en-US" noProof="0" dirty="0" smtClean="0"/>
              <a:t>Usability of the Solution </a:t>
            </a:r>
            <a:endParaRPr lang="en-US" noProof="0" dirty="0" smtClean="0"/>
          </a:p>
          <a:p>
            <a:pPr lvl="2"/>
            <a:endParaRPr lang="en-US" noProof="0" dirty="0"/>
          </a:p>
        </p:txBody>
      </p:sp>
      <p:sp>
        <p:nvSpPr>
          <p:cNvPr id="6" name="Text Placeholder 5"/>
          <p:cNvSpPr>
            <a:spLocks noGrp="1"/>
          </p:cNvSpPr>
          <p:nvPr>
            <p:ph type="body" sz="quarter" idx="13"/>
          </p:nvPr>
        </p:nvSpPr>
        <p:spPr>
          <a:xfrm>
            <a:off x="469901" y="736688"/>
            <a:ext cx="9163050" cy="373021"/>
          </a:xfrm>
        </p:spPr>
        <p:txBody>
          <a:bodyPr/>
          <a:lstStyle/>
          <a:p>
            <a:r>
              <a:rPr lang="en-US" noProof="0" dirty="0" smtClean="0"/>
              <a:t>Client Discovery</a:t>
            </a:r>
            <a:endParaRPr lang="en-US" noProof="0" dirty="0"/>
          </a:p>
        </p:txBody>
      </p:sp>
      <p:sp>
        <p:nvSpPr>
          <p:cNvPr id="3" name="Title 2"/>
          <p:cNvSpPr>
            <a:spLocks noGrp="1"/>
          </p:cNvSpPr>
          <p:nvPr>
            <p:ph type="title"/>
          </p:nvPr>
        </p:nvSpPr>
        <p:spPr/>
        <p:txBody>
          <a:bodyPr/>
          <a:lstStyle/>
          <a:p>
            <a:r>
              <a:rPr lang="en-US" noProof="0" dirty="0" smtClean="0"/>
              <a:t>Module 1</a:t>
            </a:r>
            <a:endParaRPr lang="en-US" noProof="0" dirty="0"/>
          </a:p>
        </p:txBody>
      </p:sp>
      <p:sp>
        <p:nvSpPr>
          <p:cNvPr id="7" name="Content Placeholder 4"/>
          <p:cNvSpPr txBox="1">
            <a:spLocks/>
          </p:cNvSpPr>
          <p:nvPr/>
        </p:nvSpPr>
        <p:spPr>
          <a:xfrm>
            <a:off x="644642" y="4237879"/>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AU" dirty="0" smtClean="0"/>
              <a:t>Technology Delivery </a:t>
            </a:r>
            <a:endParaRPr lang="en-AU" dirty="0" smtClean="0"/>
          </a:p>
          <a:p>
            <a:pPr lvl="2"/>
            <a:endParaRPr lang="en-AU" dirty="0"/>
          </a:p>
        </p:txBody>
      </p:sp>
      <p:sp>
        <p:nvSpPr>
          <p:cNvPr id="8" name="Content Placeholder 4"/>
          <p:cNvSpPr txBox="1">
            <a:spLocks/>
          </p:cNvSpPr>
          <p:nvPr/>
        </p:nvSpPr>
        <p:spPr>
          <a:xfrm>
            <a:off x="644642" y="1549234"/>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AU" dirty="0" smtClean="0"/>
              <a:t>Technology Architecture </a:t>
            </a:r>
            <a:endParaRPr lang="en-AU" dirty="0" smtClean="0"/>
          </a:p>
          <a:p>
            <a:pPr lvl="2"/>
            <a:endParaRPr lang="en-AU" dirty="0"/>
          </a:p>
        </p:txBody>
      </p:sp>
      <p:sp>
        <p:nvSpPr>
          <p:cNvPr id="9" name="Content Placeholder 4"/>
          <p:cNvSpPr txBox="1">
            <a:spLocks/>
          </p:cNvSpPr>
          <p:nvPr/>
        </p:nvSpPr>
        <p:spPr>
          <a:xfrm>
            <a:off x="6246471" y="4237879"/>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AU" dirty="0" smtClean="0"/>
              <a:t>Technology Framework and Compatibility </a:t>
            </a:r>
            <a:endParaRPr lang="en-AU" dirty="0" smtClean="0"/>
          </a:p>
          <a:p>
            <a:pPr lvl="2"/>
            <a:endParaRPr lang="en-AU" dirty="0"/>
          </a:p>
        </p:txBody>
      </p:sp>
      <p:sp>
        <p:nvSpPr>
          <p:cNvPr id="10" name="Text Placeholder 1"/>
          <p:cNvSpPr txBox="1">
            <a:spLocks/>
          </p:cNvSpPr>
          <p:nvPr/>
        </p:nvSpPr>
        <p:spPr>
          <a:xfrm>
            <a:off x="469901" y="1089979"/>
            <a:ext cx="11266379" cy="404306"/>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0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0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0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0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AU" sz="1100" dirty="0" smtClean="0"/>
              <a:t>Use this slide to outline all the technology considerations you believe </a:t>
            </a:r>
            <a:r>
              <a:rPr lang="en-AU" sz="1100" dirty="0" err="1" smtClean="0"/>
              <a:t>MyBank</a:t>
            </a:r>
            <a:r>
              <a:rPr lang="en-AU" sz="1100" dirty="0" smtClean="0"/>
              <a:t> need to take into account before developing an online banking platform. Sample headings have been provided but please feel free to add anything you believe is relevant. Please take time to format the look and feel of the slide so that it is client ready.  </a:t>
            </a:r>
            <a:endParaRPr lang="en-AU" sz="1100" i="1" dirty="0"/>
          </a:p>
        </p:txBody>
      </p:sp>
    </p:spTree>
    <p:extLst>
      <p:ext uri="{BB962C8B-B14F-4D97-AF65-F5344CB8AC3E}">
        <p14:creationId xmlns:p14="http://schemas.microsoft.com/office/powerpoint/2010/main" val="25525756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6"/>
          </p:nvPr>
        </p:nvSpPr>
        <p:spPr>
          <a:xfrm>
            <a:off x="6246471" y="1549234"/>
            <a:ext cx="5292000" cy="2484000"/>
          </a:xfrm>
          <a:ln>
            <a:solidFill>
              <a:schemeClr val="accent5">
                <a:lumMod val="60000"/>
                <a:lumOff val="40000"/>
              </a:schemeClr>
            </a:solidFill>
          </a:ln>
        </p:spPr>
        <p:txBody>
          <a:bodyPr/>
          <a:lstStyle/>
          <a:p>
            <a:pPr lvl="1"/>
            <a:r>
              <a:rPr lang="en-AU" dirty="0" smtClean="0"/>
              <a:t>Value Analysis</a:t>
            </a:r>
            <a:endParaRPr lang="en-AU" dirty="0"/>
          </a:p>
          <a:p>
            <a:pPr lvl="2"/>
            <a:endParaRPr lang="en-US" noProof="0" dirty="0"/>
          </a:p>
        </p:txBody>
      </p:sp>
      <p:sp>
        <p:nvSpPr>
          <p:cNvPr id="6" name="Text Placeholder 5"/>
          <p:cNvSpPr>
            <a:spLocks noGrp="1"/>
          </p:cNvSpPr>
          <p:nvPr>
            <p:ph type="body" sz="quarter" idx="13"/>
          </p:nvPr>
        </p:nvSpPr>
        <p:spPr>
          <a:xfrm>
            <a:off x="469901" y="736688"/>
            <a:ext cx="9163050" cy="373021"/>
          </a:xfrm>
        </p:spPr>
        <p:txBody>
          <a:bodyPr/>
          <a:lstStyle/>
          <a:p>
            <a:r>
              <a:rPr lang="en-US" dirty="0"/>
              <a:t>Design a Business Case</a:t>
            </a:r>
          </a:p>
        </p:txBody>
      </p:sp>
      <p:sp>
        <p:nvSpPr>
          <p:cNvPr id="3" name="Title 2"/>
          <p:cNvSpPr>
            <a:spLocks noGrp="1"/>
          </p:cNvSpPr>
          <p:nvPr>
            <p:ph type="title"/>
          </p:nvPr>
        </p:nvSpPr>
        <p:spPr/>
        <p:txBody>
          <a:bodyPr/>
          <a:lstStyle/>
          <a:p>
            <a:r>
              <a:rPr lang="en-US" dirty="0"/>
              <a:t>Module 2</a:t>
            </a:r>
            <a:endParaRPr lang="en-US" noProof="0" dirty="0"/>
          </a:p>
        </p:txBody>
      </p:sp>
      <p:sp>
        <p:nvSpPr>
          <p:cNvPr id="7" name="Content Placeholder 4"/>
          <p:cNvSpPr txBox="1">
            <a:spLocks/>
          </p:cNvSpPr>
          <p:nvPr/>
        </p:nvSpPr>
        <p:spPr>
          <a:xfrm>
            <a:off x="644642" y="4237879"/>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AU" dirty="0" smtClean="0"/>
              <a:t>Costs</a:t>
            </a:r>
            <a:endParaRPr lang="en-AU" dirty="0"/>
          </a:p>
          <a:p>
            <a:pPr lvl="2"/>
            <a:endParaRPr lang="en-AU" dirty="0"/>
          </a:p>
        </p:txBody>
      </p:sp>
      <p:sp>
        <p:nvSpPr>
          <p:cNvPr id="8" name="Content Placeholder 4"/>
          <p:cNvSpPr txBox="1">
            <a:spLocks/>
          </p:cNvSpPr>
          <p:nvPr/>
        </p:nvSpPr>
        <p:spPr>
          <a:xfrm>
            <a:off x="644642" y="1549234"/>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US" dirty="0" smtClean="0"/>
              <a:t>Feasibility</a:t>
            </a:r>
            <a:endParaRPr lang="en-US" dirty="0"/>
          </a:p>
          <a:p>
            <a:pPr lvl="2"/>
            <a:endParaRPr lang="en-AU" dirty="0"/>
          </a:p>
        </p:txBody>
      </p:sp>
      <p:sp>
        <p:nvSpPr>
          <p:cNvPr id="9" name="Content Placeholder 4"/>
          <p:cNvSpPr txBox="1">
            <a:spLocks/>
          </p:cNvSpPr>
          <p:nvPr/>
        </p:nvSpPr>
        <p:spPr>
          <a:xfrm>
            <a:off x="6246471" y="4237879"/>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AU" dirty="0" smtClean="0"/>
              <a:t>Benefits</a:t>
            </a:r>
            <a:endParaRPr lang="en-AU" dirty="0"/>
          </a:p>
          <a:p>
            <a:pPr lvl="2"/>
            <a:endParaRPr lang="en-AU" dirty="0"/>
          </a:p>
        </p:txBody>
      </p:sp>
      <p:sp>
        <p:nvSpPr>
          <p:cNvPr id="10" name="Text Placeholder 1"/>
          <p:cNvSpPr txBox="1">
            <a:spLocks/>
          </p:cNvSpPr>
          <p:nvPr/>
        </p:nvSpPr>
        <p:spPr>
          <a:xfrm>
            <a:off x="469901" y="1089979"/>
            <a:ext cx="11266379" cy="404306"/>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0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0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0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0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AU" sz="1100" dirty="0" smtClean="0"/>
              <a:t>Use this slide to present a justification for why </a:t>
            </a:r>
            <a:r>
              <a:rPr lang="en-AU" sz="1100" dirty="0" err="1" smtClean="0"/>
              <a:t>MyBank</a:t>
            </a:r>
            <a:r>
              <a:rPr lang="en-AU" sz="1100" dirty="0" smtClean="0"/>
              <a:t> should proceed with developing an online banking platform. Sample headings have been provided but please feel free to add anything you believe is relevant. </a:t>
            </a:r>
            <a:r>
              <a:rPr lang="en-AU" sz="1100" dirty="0"/>
              <a:t>Please take time to format the look and feel of the slide so that it is client ready. </a:t>
            </a:r>
            <a:endParaRPr lang="en-AU" sz="1100" i="1" dirty="0"/>
          </a:p>
        </p:txBody>
      </p:sp>
    </p:spTree>
    <p:extLst>
      <p:ext uri="{BB962C8B-B14F-4D97-AF65-F5344CB8AC3E}">
        <p14:creationId xmlns:p14="http://schemas.microsoft.com/office/powerpoint/2010/main" val="26365646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6"/>
          </p:nvPr>
        </p:nvSpPr>
        <p:spPr>
          <a:xfrm>
            <a:off x="6246471" y="1549234"/>
            <a:ext cx="5292000" cy="2484000"/>
          </a:xfrm>
          <a:ln>
            <a:solidFill>
              <a:schemeClr val="accent5">
                <a:lumMod val="60000"/>
                <a:lumOff val="40000"/>
              </a:schemeClr>
            </a:solidFill>
          </a:ln>
        </p:spPr>
        <p:txBody>
          <a:bodyPr/>
          <a:lstStyle/>
          <a:p>
            <a:pPr lvl="1"/>
            <a:r>
              <a:rPr lang="en-AU" dirty="0" smtClean="0"/>
              <a:t>Delivery Approach</a:t>
            </a:r>
            <a:endParaRPr lang="en-AU" dirty="0"/>
          </a:p>
          <a:p>
            <a:pPr lvl="2"/>
            <a:endParaRPr lang="en-US" noProof="0" dirty="0"/>
          </a:p>
        </p:txBody>
      </p:sp>
      <p:sp>
        <p:nvSpPr>
          <p:cNvPr id="6" name="Text Placeholder 5"/>
          <p:cNvSpPr>
            <a:spLocks noGrp="1"/>
          </p:cNvSpPr>
          <p:nvPr>
            <p:ph type="body" sz="quarter" idx="13"/>
          </p:nvPr>
        </p:nvSpPr>
        <p:spPr>
          <a:xfrm>
            <a:off x="469901" y="736688"/>
            <a:ext cx="9163050" cy="373021"/>
          </a:xfrm>
        </p:spPr>
        <p:txBody>
          <a:bodyPr/>
          <a:lstStyle/>
          <a:p>
            <a:r>
              <a:rPr lang="en-US" dirty="0"/>
              <a:t>Considerations for </a:t>
            </a:r>
            <a:r>
              <a:rPr lang="en-US" dirty="0" err="1"/>
              <a:t>Mobilisation</a:t>
            </a:r>
            <a:endParaRPr lang="en-US" dirty="0"/>
          </a:p>
        </p:txBody>
      </p:sp>
      <p:sp>
        <p:nvSpPr>
          <p:cNvPr id="3" name="Title 2"/>
          <p:cNvSpPr>
            <a:spLocks noGrp="1"/>
          </p:cNvSpPr>
          <p:nvPr>
            <p:ph type="title"/>
          </p:nvPr>
        </p:nvSpPr>
        <p:spPr/>
        <p:txBody>
          <a:bodyPr/>
          <a:lstStyle/>
          <a:p>
            <a:r>
              <a:rPr lang="en-US" dirty="0"/>
              <a:t>Module </a:t>
            </a:r>
            <a:r>
              <a:rPr lang="en-US" dirty="0" smtClean="0"/>
              <a:t>3</a:t>
            </a:r>
            <a:endParaRPr lang="en-US" noProof="0" dirty="0"/>
          </a:p>
        </p:txBody>
      </p:sp>
      <p:sp>
        <p:nvSpPr>
          <p:cNvPr id="7" name="Content Placeholder 4"/>
          <p:cNvSpPr txBox="1">
            <a:spLocks/>
          </p:cNvSpPr>
          <p:nvPr/>
        </p:nvSpPr>
        <p:spPr>
          <a:xfrm>
            <a:off x="644642" y="4237879"/>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AU" dirty="0" smtClean="0"/>
              <a:t>Resource Requirements</a:t>
            </a:r>
            <a:endParaRPr lang="en-AU" dirty="0"/>
          </a:p>
          <a:p>
            <a:pPr lvl="2"/>
            <a:endParaRPr lang="en-AU" dirty="0"/>
          </a:p>
        </p:txBody>
      </p:sp>
      <p:sp>
        <p:nvSpPr>
          <p:cNvPr id="8" name="Content Placeholder 4"/>
          <p:cNvSpPr txBox="1">
            <a:spLocks/>
          </p:cNvSpPr>
          <p:nvPr/>
        </p:nvSpPr>
        <p:spPr>
          <a:xfrm>
            <a:off x="644642" y="1549234"/>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US" dirty="0" smtClean="0"/>
              <a:t>Timeframes</a:t>
            </a:r>
            <a:endParaRPr lang="en-AU" dirty="0"/>
          </a:p>
        </p:txBody>
      </p:sp>
      <p:sp>
        <p:nvSpPr>
          <p:cNvPr id="9" name="Content Placeholder 4"/>
          <p:cNvSpPr txBox="1">
            <a:spLocks/>
          </p:cNvSpPr>
          <p:nvPr/>
        </p:nvSpPr>
        <p:spPr>
          <a:xfrm>
            <a:off x="6246471" y="4237879"/>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AU" dirty="0" smtClean="0"/>
              <a:t>Cost Estimates</a:t>
            </a:r>
            <a:endParaRPr lang="en-AU" dirty="0"/>
          </a:p>
          <a:p>
            <a:pPr lvl="2"/>
            <a:endParaRPr lang="en-AU" dirty="0"/>
          </a:p>
        </p:txBody>
      </p:sp>
      <p:sp>
        <p:nvSpPr>
          <p:cNvPr id="10" name="Text Placeholder 1"/>
          <p:cNvSpPr txBox="1">
            <a:spLocks/>
          </p:cNvSpPr>
          <p:nvPr/>
        </p:nvSpPr>
        <p:spPr>
          <a:xfrm>
            <a:off x="469901" y="1089979"/>
            <a:ext cx="11266379" cy="404306"/>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0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0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0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0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AU" sz="1100" dirty="0" smtClean="0"/>
              <a:t>Use this slide to explain how you plan to develop and implement </a:t>
            </a:r>
            <a:r>
              <a:rPr lang="en-AU" sz="1100" dirty="0" err="1" smtClean="0"/>
              <a:t>MyBank’s</a:t>
            </a:r>
            <a:r>
              <a:rPr lang="en-AU" sz="1100" dirty="0" smtClean="0"/>
              <a:t> online banking solution . Sample headings have been provided but please feel free to add anything you believe is relevant. </a:t>
            </a:r>
            <a:r>
              <a:rPr lang="en-AU" sz="1100" dirty="0"/>
              <a:t>Please take time to format the look and feel of the slide so that it is client ready. </a:t>
            </a:r>
            <a:endParaRPr lang="en-AU" sz="1100" i="1" dirty="0"/>
          </a:p>
        </p:txBody>
      </p:sp>
    </p:spTree>
    <p:extLst>
      <p:ext uri="{BB962C8B-B14F-4D97-AF65-F5344CB8AC3E}">
        <p14:creationId xmlns:p14="http://schemas.microsoft.com/office/powerpoint/2010/main" val="792298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_4_3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Open Sans">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 - Network and Security Solutions - Wide.potx" id="{BBB8FC03-DEC5-4C7E-971D-ABE7AE675190}" vid="{44E1F9DE-26A1-427E-A0A8-34CC89E4AC2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TotalTime>
  <Words>235</Words>
  <Application>Microsoft Office PowerPoint</Application>
  <PresentationFormat>Widescreen</PresentationFormat>
  <Paragraphs>29</Paragraphs>
  <Slides>4</Slides>
  <Notes>3</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vt:i4>
      </vt:variant>
    </vt:vector>
  </HeadingPairs>
  <TitlesOfParts>
    <vt:vector size="14" baseType="lpstr">
      <vt:lpstr>Arial</vt:lpstr>
      <vt:lpstr>Calibri</vt:lpstr>
      <vt:lpstr>Chronicle Display Black</vt:lpstr>
      <vt:lpstr>Frutiger Next Pro Light</vt:lpstr>
      <vt:lpstr>Nexa Black</vt:lpstr>
      <vt:lpstr>Open Sans</vt:lpstr>
      <vt:lpstr>Segoe UI Semilight</vt:lpstr>
      <vt:lpstr>Verdana</vt:lpstr>
      <vt:lpstr>Deloitte_4_3_Onscreen</vt:lpstr>
      <vt:lpstr>think-cell Slide</vt:lpstr>
      <vt:lpstr>PowerPoint Presentation</vt:lpstr>
      <vt:lpstr>Module 1</vt:lpstr>
      <vt:lpstr>Module 2</vt:lpstr>
      <vt:lpstr>Module 3</vt:lpstr>
    </vt:vector>
  </TitlesOfParts>
  <Company>Deloitte Touche Tohmatsu Services,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Unguroiu, Laurentiu (AU - Sydney)</dc:creator>
  <cp:lastModifiedBy>Hi, Andrea</cp:lastModifiedBy>
  <cp:revision>38</cp:revision>
  <dcterms:created xsi:type="dcterms:W3CDTF">2019-02-05T22:29:20Z</dcterms:created>
  <dcterms:modified xsi:type="dcterms:W3CDTF">2019-05-26T23:17:25Z</dcterms:modified>
</cp:coreProperties>
</file>