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CB1F-2053-9887-CE8E-BA89BB252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CE966-07E8-8DFC-933D-FB5DFAAC9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1D634-6E8A-7515-6793-9A7738A2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E493-FC8E-45F6-AB5A-17A3A24E7F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DFF6E-9F0A-A5F7-713B-D81A444D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45CDB-4A22-B3B1-A11C-9D2BEA65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B888-045E-4FB7-A2F4-87968FAA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29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D94A-3A2C-6E5A-18CB-4C455E7C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6D51D-8DFE-4306-595E-263F0039C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0421-C78A-AA4A-F854-66D43EDB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E493-FC8E-45F6-AB5A-17A3A24E7F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8B866-F1CB-66FD-A39C-62302EFB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BFCE9-CA0B-CD6E-3E64-4B2718B4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B888-045E-4FB7-A2F4-87968FAA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31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DD1DA-678E-9DD8-A6F9-F6E877A8C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02E95-5FD2-1CCB-7FF1-77916F244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5845-9E15-A46B-4286-36F823E0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E493-FC8E-45F6-AB5A-17A3A24E7F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A8B54-1B7A-FCC7-0ECE-63D76B04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E71C3-FDAA-76A7-F203-F4E4F905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B888-045E-4FB7-A2F4-87968FAA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09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A3F1-DE56-F66B-3903-22125236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0D2C9-A47F-44D9-80CF-AF37FE92C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3EEC-0D3D-970B-CA93-746BBA17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E493-FC8E-45F6-AB5A-17A3A24E7F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C755-BE0A-06D8-7E35-4DF67454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F546B-D5B5-A21D-63CB-954D9955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B888-045E-4FB7-A2F4-87968FAA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27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7985-8043-7451-21CA-84C1C486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914B-C451-55F4-80D7-B488478FF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4BD2D-72E2-9896-F057-FC2C105A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E493-FC8E-45F6-AB5A-17A3A24E7F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F230-9895-10AA-C114-EC3C45B9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3ACF4-0899-C740-1F20-77EB0275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B888-045E-4FB7-A2F4-87968FAA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60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16CC-8497-1757-D3B7-F5B5E8F0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A2B5-4E8F-3511-0340-8246A0C1C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93679-665E-6020-7352-B3DD950E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C396B-BD3A-C7DB-6D2A-F6F5CFCE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E493-FC8E-45F6-AB5A-17A3A24E7F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915BE-79DD-5DE5-F20B-99990705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EB827-B025-3930-8F40-4C7FA7CE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B888-045E-4FB7-A2F4-87968FAA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81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6EBA-4FB0-1E31-71E8-D641CE38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A19D6-3D31-4AC6-5D09-0B58301DC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3C9D9-F1D1-2334-94C8-60B7E61E3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0705D-F8A2-B814-CDFE-7DC6B155F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56B16-9687-CF46-C13D-FDB26DD2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80742-A808-20A2-EC8A-B6177BA5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E493-FC8E-45F6-AB5A-17A3A24E7F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D8D73-D5D2-3591-D8EB-EB3F3DF6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3A5C5-04D9-90BB-1930-040263B0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B888-045E-4FB7-A2F4-87968FAA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5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3399-C68E-6A59-351D-EF514EE8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A2B6E-C239-27B2-C352-945DAAD3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E493-FC8E-45F6-AB5A-17A3A24E7F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DBB9F-F1DF-6805-71F7-3F2948E7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BAC7A-C24F-7508-17DD-0C49ACDD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B888-045E-4FB7-A2F4-87968FAA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0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062DA-8AD4-7ECF-B031-9D11EAA9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E493-FC8E-45F6-AB5A-17A3A24E7F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B377A-5D25-90CA-9C7E-7D1DD8D2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3EAD4-AFC6-5F43-BCBE-E4B09FD7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B888-045E-4FB7-A2F4-87968FAA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40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A96A-6EB1-9733-AEA5-7CEC64E1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17DB7-9AE1-78AD-9D34-DDB3A0CB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9D0B3-88EC-A29C-5A71-F21E4C836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605AE-1F87-9A17-C441-EE813EA9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E493-FC8E-45F6-AB5A-17A3A24E7F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5FDF7-4E39-9CFE-CB1A-C9FA89F2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9BAA5-F012-8AAE-75D7-94A2451B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B888-045E-4FB7-A2F4-87968FAA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32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AE03-F753-347D-4042-0292F676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4C480-4756-16D8-2327-35302EBB5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5CBBB-BA9D-65A9-1A06-31C6CC4A2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B8774-734D-0578-27BF-757F6F9F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E493-FC8E-45F6-AB5A-17A3A24E7F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9DC5C-8DA6-B3A2-571F-53596E2E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1411E-21BF-B81B-90E2-8D6AEBE0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B888-045E-4FB7-A2F4-87968FAA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3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B7938-D8DC-2AEB-EC6A-05037086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8550-1A50-9326-751E-D6FF288F8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76FB-09B3-C2CE-DED3-14C3C0CC6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7E493-FC8E-45F6-AB5A-17A3A24E7FA6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FE44-4903-8411-9345-7E4EBFD8F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5D0A5-D542-2EB6-EDF0-F3C11CDB7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B888-045E-4FB7-A2F4-87968FAA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0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4B3B-4E41-BF33-750F-20C89EA82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3868" y="33079"/>
            <a:ext cx="5458409" cy="825337"/>
          </a:xfrm>
        </p:spPr>
        <p:txBody>
          <a:bodyPr>
            <a:normAutofit fontScale="90000"/>
          </a:bodyPr>
          <a:lstStyle/>
          <a:p>
            <a:r>
              <a:rPr lang="en-IN" sz="6000" b="1" i="1" u="sng">
                <a:solidFill>
                  <a:srgbClr val="FF0000"/>
                </a:solidFill>
              </a:rPr>
              <a:t>ANDROID SCAM</a:t>
            </a:r>
            <a:endParaRPr lang="en-IN" sz="6000" b="1" i="1" u="sng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53F29-6844-3EEB-537C-57CC0ED87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36904-0C84-C4F1-B9A5-1C82BC8FF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5111"/>
            <a:ext cx="4329404" cy="2490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ABF064-34A4-3E50-ED56-534689012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405" y="765111"/>
            <a:ext cx="4142791" cy="2490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485624-6AEB-116F-D064-E6541E37B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196" y="765110"/>
            <a:ext cx="3719804" cy="2490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2F094F-57EB-685C-4658-06A3AAE5D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" y="3279501"/>
            <a:ext cx="4254758" cy="2425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A34ACE-738B-A03A-E12E-876BC1EFB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405" y="3279502"/>
            <a:ext cx="4142791" cy="24259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4B4615-6171-3375-4457-51D3853D2A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196" y="3279501"/>
            <a:ext cx="3719804" cy="2383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F0E7F3-0FF1-2F00-08DF-59BC5737A2AB}"/>
              </a:ext>
            </a:extLst>
          </p:cNvPr>
          <p:cNvSpPr txBox="1"/>
          <p:nvPr/>
        </p:nvSpPr>
        <p:spPr>
          <a:xfrm>
            <a:off x="4226767" y="5603876"/>
            <a:ext cx="3719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solidFill>
                  <a:srgbClr val="FF0000"/>
                </a:solidFill>
              </a:rPr>
              <a:t>Raushan kumar(Group Leader)</a:t>
            </a:r>
          </a:p>
          <a:p>
            <a:r>
              <a:rPr lang="en-IN" sz="2000" b="1" i="1" dirty="0">
                <a:solidFill>
                  <a:srgbClr val="FF0000"/>
                </a:solidFill>
              </a:rPr>
              <a:t>	Vipul Kumar</a:t>
            </a:r>
          </a:p>
          <a:p>
            <a:r>
              <a:rPr lang="en-IN" sz="2000" b="1" i="1" dirty="0">
                <a:solidFill>
                  <a:srgbClr val="FF0000"/>
                </a:solidFill>
              </a:rPr>
              <a:t>	Ajit Kumar</a:t>
            </a:r>
          </a:p>
          <a:p>
            <a:r>
              <a:rPr lang="en-IN" sz="2000" b="1" i="1" dirty="0">
                <a:solidFill>
                  <a:srgbClr val="FF0000"/>
                </a:solidFill>
              </a:rPr>
              <a:t>	Munna kumar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2A59B81-4C2F-9691-DAD0-C19CDCAEF682}"/>
              </a:ext>
            </a:extLst>
          </p:cNvPr>
          <p:cNvSpPr/>
          <p:nvPr/>
        </p:nvSpPr>
        <p:spPr>
          <a:xfrm flipH="1">
            <a:off x="7708391" y="5728997"/>
            <a:ext cx="483885" cy="1129003"/>
          </a:xfrm>
          <a:prstGeom prst="leftBrace">
            <a:avLst>
              <a:gd name="adj1" fmla="val 63289"/>
              <a:gd name="adj2" fmla="val 527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C84A21AA-6C1A-402B-DA28-82AEF0D711BC}"/>
              </a:ext>
            </a:extLst>
          </p:cNvPr>
          <p:cNvSpPr/>
          <p:nvPr/>
        </p:nvSpPr>
        <p:spPr>
          <a:xfrm>
            <a:off x="9874898" y="17823"/>
            <a:ext cx="914400" cy="612648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E8F6C23A-5C4A-0BCD-F897-FA17B18BA310}"/>
              </a:ext>
            </a:extLst>
          </p:cNvPr>
          <p:cNvSpPr/>
          <p:nvPr/>
        </p:nvSpPr>
        <p:spPr>
          <a:xfrm>
            <a:off x="1066800" y="33079"/>
            <a:ext cx="914400" cy="612648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CEDA463-5E6E-08D7-4967-B7E994B2BF7D}"/>
              </a:ext>
            </a:extLst>
          </p:cNvPr>
          <p:cNvSpPr/>
          <p:nvPr/>
        </p:nvSpPr>
        <p:spPr>
          <a:xfrm>
            <a:off x="3531978" y="5728996"/>
            <a:ext cx="594360" cy="1129004"/>
          </a:xfrm>
          <a:prstGeom prst="leftBrace">
            <a:avLst>
              <a:gd name="adj1" fmla="val 39411"/>
              <a:gd name="adj2" fmla="val 509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240CFA-D59D-97D6-DD99-868B15E1CD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3" y="5815585"/>
            <a:ext cx="920703" cy="8464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CC8C74-A5EB-320A-305D-271A30B663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260" y="5814817"/>
            <a:ext cx="895038" cy="8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70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ANDROID SCAM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SCAME</dc:title>
  <dc:creator>Raushan kumar</dc:creator>
  <cp:lastModifiedBy>Raushan kumar</cp:lastModifiedBy>
  <cp:revision>5</cp:revision>
  <dcterms:created xsi:type="dcterms:W3CDTF">2023-12-14T05:00:44Z</dcterms:created>
  <dcterms:modified xsi:type="dcterms:W3CDTF">2023-12-14T09:13:32Z</dcterms:modified>
</cp:coreProperties>
</file>