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9" r:id="rId3"/>
    <p:sldId id="26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1D5F-D2D8-492B-9B1D-F69C99254833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7151-8BCC-49E9-8070-CF59AD107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81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1D5F-D2D8-492B-9B1D-F69C99254833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7151-8BCC-49E9-8070-CF59AD107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1D5F-D2D8-492B-9B1D-F69C99254833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7151-8BCC-49E9-8070-CF59AD107F6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0332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1D5F-D2D8-492B-9B1D-F69C99254833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7151-8BCC-49E9-8070-CF59AD107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314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1D5F-D2D8-492B-9B1D-F69C99254833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7151-8BCC-49E9-8070-CF59AD107F6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6259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1D5F-D2D8-492B-9B1D-F69C99254833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7151-8BCC-49E9-8070-CF59AD107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91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1D5F-D2D8-492B-9B1D-F69C99254833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7151-8BCC-49E9-8070-CF59AD107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909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1D5F-D2D8-492B-9B1D-F69C99254833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7151-8BCC-49E9-8070-CF59AD107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76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1D5F-D2D8-492B-9B1D-F69C99254833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7151-8BCC-49E9-8070-CF59AD107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31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1D5F-D2D8-492B-9B1D-F69C99254833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7151-8BCC-49E9-8070-CF59AD107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66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1D5F-D2D8-492B-9B1D-F69C99254833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7151-8BCC-49E9-8070-CF59AD107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2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1D5F-D2D8-492B-9B1D-F69C99254833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7151-8BCC-49E9-8070-CF59AD107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1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1D5F-D2D8-492B-9B1D-F69C99254833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7151-8BCC-49E9-8070-CF59AD107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15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1D5F-D2D8-492B-9B1D-F69C99254833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7151-8BCC-49E9-8070-CF59AD107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49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1D5F-D2D8-492B-9B1D-F69C99254833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7151-8BCC-49E9-8070-CF59AD107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89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1D5F-D2D8-492B-9B1D-F69C99254833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7151-8BCC-49E9-8070-CF59AD107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06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1D5F-D2D8-492B-9B1D-F69C99254833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1C7151-8BCC-49E9-8070-CF59AD107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50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11D-CDC8-B85D-80B2-873A17F02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5864117" cy="1646302"/>
          </a:xfrm>
        </p:spPr>
        <p:txBody>
          <a:bodyPr/>
          <a:lstStyle/>
          <a:p>
            <a:r>
              <a:rPr lang="en-IN" b="1" u="sng" dirty="0">
                <a:solidFill>
                  <a:srgbClr val="FF0000"/>
                </a:solidFill>
              </a:rPr>
              <a:t>CYBERNAYA</a:t>
            </a:r>
          </a:p>
        </p:txBody>
      </p:sp>
    </p:spTree>
    <p:extLst>
      <p:ext uri="{BB962C8B-B14F-4D97-AF65-F5344CB8AC3E}">
        <p14:creationId xmlns:p14="http://schemas.microsoft.com/office/powerpoint/2010/main" val="2178871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78C596A-11D8-8EA2-0CED-4B7415213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10" y="401216"/>
            <a:ext cx="6774025" cy="3554964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A259D5-7D80-84C6-5194-93FD76A33F8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18" y="307910"/>
            <a:ext cx="6671388" cy="383488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013992-A79C-C363-50F4-ACBDC8E2F3CB}"/>
              </a:ext>
            </a:extLst>
          </p:cNvPr>
          <p:cNvSpPr txBox="1"/>
          <p:nvPr/>
        </p:nvSpPr>
        <p:spPr>
          <a:xfrm>
            <a:off x="877078" y="5075853"/>
            <a:ext cx="880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app, the state will work from many places, due to which you will have to be</a:t>
            </a:r>
          </a:p>
          <a:p>
            <a:r>
              <a:rPr lang="en-US" dirty="0"/>
              <a:t> careful in finding all the labor in this app and you will be able to do it very soon.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924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02A1BA-5BD9-2366-76D7-6FB73BF58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27" y="279918"/>
            <a:ext cx="6802016" cy="396551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B252FA-C35F-5B17-306B-D8AB38FA1B31}"/>
              </a:ext>
            </a:extLst>
          </p:cNvPr>
          <p:cNvSpPr txBox="1"/>
          <p:nvPr/>
        </p:nvSpPr>
        <p:spPr>
          <a:xfrm>
            <a:off x="905069" y="5057192"/>
            <a:ext cx="9291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specialty of this app will be that committees will be formed at various places </a:t>
            </a:r>
          </a:p>
          <a:p>
            <a:r>
              <a:rPr lang="en-US" dirty="0"/>
              <a:t>in this app.  Whoever will find the laborer.  Its location will be located and committees </a:t>
            </a:r>
          </a:p>
          <a:p>
            <a:r>
              <a:rPr lang="en-US" dirty="0"/>
              <a:t>will be formed at each place.  Notification will show there.  With its help you can</a:t>
            </a:r>
          </a:p>
          <a:p>
            <a:r>
              <a:rPr lang="en-US" dirty="0"/>
              <a:t> locate his location and send him to the </a:t>
            </a:r>
            <a:r>
              <a:rPr lang="en-US" dirty="0" err="1"/>
              <a:t>labours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43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3A68-0D18-C72E-AA93-22BB299F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139" y="2817845"/>
            <a:ext cx="7463863" cy="2864497"/>
          </a:xfrm>
        </p:spPr>
        <p:txBody>
          <a:bodyPr>
            <a:normAutofit/>
          </a:bodyPr>
          <a:lstStyle/>
          <a:p>
            <a:r>
              <a:rPr lang="en-IN" sz="8000" b="1" i="1" u="sng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75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DC98-CAC1-0A88-C90C-66DF9AF9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882" y="1119672"/>
            <a:ext cx="5439119" cy="810727"/>
          </a:xfrm>
        </p:spPr>
        <p:txBody>
          <a:bodyPr/>
          <a:lstStyle/>
          <a:p>
            <a:r>
              <a:rPr lang="en-IN" b="1" u="sng" dirty="0">
                <a:solidFill>
                  <a:schemeClr val="accent4"/>
                </a:solidFill>
              </a:rPr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DAE27-A1E7-36DB-BD3D-D335B838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56588"/>
            <a:ext cx="9660984" cy="3484774"/>
          </a:xfrm>
        </p:spPr>
        <p:txBody>
          <a:bodyPr>
            <a:normAutofit fontScale="77500" lnSpcReduction="20000"/>
          </a:bodyPr>
          <a:lstStyle/>
          <a:p>
            <a:r>
              <a:rPr lang="en-IN" sz="6400" b="1" i="1" u="sng" dirty="0">
                <a:solidFill>
                  <a:srgbClr val="FF0000"/>
                </a:solidFill>
              </a:rPr>
              <a:t>LABOUR</a:t>
            </a:r>
            <a:r>
              <a:rPr lang="en-IN" sz="6400" b="1" i="1" dirty="0">
                <a:solidFill>
                  <a:srgbClr val="FF0000"/>
                </a:solidFill>
              </a:rPr>
              <a:t>  </a:t>
            </a:r>
            <a:r>
              <a:rPr lang="en-IN" sz="6400" b="1" i="1" u="sng" dirty="0">
                <a:solidFill>
                  <a:srgbClr val="FF0000"/>
                </a:solidFill>
              </a:rPr>
              <a:t>MANAGEMENT</a:t>
            </a:r>
            <a:r>
              <a:rPr lang="en-IN" sz="6400" b="1" i="1" dirty="0">
                <a:solidFill>
                  <a:srgbClr val="FF0000"/>
                </a:solidFill>
              </a:rPr>
              <a:t>   </a:t>
            </a:r>
          </a:p>
          <a:p>
            <a:r>
              <a:rPr lang="en-IN" sz="6400" b="1" i="1" dirty="0">
                <a:solidFill>
                  <a:srgbClr val="FF0000"/>
                </a:solidFill>
              </a:rPr>
              <a:t>     		</a:t>
            </a:r>
            <a:r>
              <a:rPr lang="en-IN" sz="6400" b="1" i="1" u="sng" dirty="0">
                <a:solidFill>
                  <a:srgbClr val="FF0000"/>
                </a:solidFill>
              </a:rPr>
              <a:t>SYSTEM</a:t>
            </a:r>
          </a:p>
          <a:p>
            <a:pPr lvl="7"/>
            <a:endParaRPr lang="en-IN" sz="3000" u="sng" dirty="0">
              <a:solidFill>
                <a:srgbClr val="FF0000"/>
              </a:solidFill>
            </a:endParaRPr>
          </a:p>
          <a:p>
            <a:pPr marL="3657600" lvl="8" indent="0">
              <a:buNone/>
            </a:pPr>
            <a:r>
              <a:rPr lang="en-IN" sz="3000" dirty="0">
                <a:solidFill>
                  <a:srgbClr val="FF0000"/>
                </a:solidFill>
              </a:rPr>
              <a:t>				  Raushan kumar</a:t>
            </a:r>
          </a:p>
          <a:p>
            <a:pPr marL="3657600" lvl="8" indent="0">
              <a:buNone/>
            </a:pPr>
            <a:r>
              <a:rPr lang="en-IN" sz="3000" dirty="0">
                <a:solidFill>
                  <a:srgbClr val="FF0000"/>
                </a:solidFill>
              </a:rPr>
              <a:t>				  Munna Kumar</a:t>
            </a:r>
          </a:p>
          <a:p>
            <a:pPr marL="3657600" lvl="8" indent="0">
              <a:buNone/>
            </a:pPr>
            <a:r>
              <a:rPr lang="en-IN" sz="3000" dirty="0">
                <a:solidFill>
                  <a:srgbClr val="FF0000"/>
                </a:solidFill>
              </a:rPr>
              <a:t>				  Vipul Kumar</a:t>
            </a:r>
          </a:p>
          <a:p>
            <a:pPr marL="3657600" lvl="8" indent="0">
              <a:buNone/>
            </a:pPr>
            <a:r>
              <a:rPr lang="en-IN" sz="3000" dirty="0">
                <a:solidFill>
                  <a:srgbClr val="FF0000"/>
                </a:solidFill>
              </a:rPr>
              <a:t>				  Ajit Kumar</a:t>
            </a:r>
          </a:p>
        </p:txBody>
      </p:sp>
    </p:spTree>
    <p:extLst>
      <p:ext uri="{BB962C8B-B14F-4D97-AF65-F5344CB8AC3E}">
        <p14:creationId xmlns:p14="http://schemas.microsoft.com/office/powerpoint/2010/main" val="1854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82CA-91DE-ED8C-AEB8-7E85B39F5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580" y="1203648"/>
            <a:ext cx="6689421" cy="3181739"/>
          </a:xfrm>
        </p:spPr>
        <p:txBody>
          <a:bodyPr>
            <a:normAutofit/>
          </a:bodyPr>
          <a:lstStyle/>
          <a:p>
            <a:r>
              <a:rPr lang="en-IN" sz="4800" b="1" i="1" u="sng" dirty="0">
                <a:solidFill>
                  <a:srgbClr val="0070C0"/>
                </a:solidFill>
              </a:rPr>
              <a:t>Name Of Business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4DA2C-9E72-B399-F7DB-F5980E0126A7}"/>
              </a:ext>
            </a:extLst>
          </p:cNvPr>
          <p:cNvSpPr txBox="1"/>
          <p:nvPr/>
        </p:nvSpPr>
        <p:spPr>
          <a:xfrm>
            <a:off x="4385073" y="253792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>
                <a:solidFill>
                  <a:srgbClr val="FF0000"/>
                </a:solidFill>
              </a:rPr>
              <a:t>(</a:t>
            </a:r>
            <a:r>
              <a:rPr lang="en-IN" i="1" dirty="0" err="1">
                <a:solidFill>
                  <a:srgbClr val="FF0000"/>
                </a:solidFill>
              </a:rPr>
              <a:t>Esearch</a:t>
            </a:r>
            <a:r>
              <a:rPr lang="en-IN" i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941C8-918B-CB30-8E2F-3318619ED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565" y="3746165"/>
            <a:ext cx="847843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8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CA4F33-BA8F-33EC-9BCA-D4175BBB1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04" y="279919"/>
            <a:ext cx="6428630" cy="35549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29E02E-A00E-3988-D12C-1B537C367621}"/>
              </a:ext>
            </a:extLst>
          </p:cNvPr>
          <p:cNvSpPr txBox="1"/>
          <p:nvPr/>
        </p:nvSpPr>
        <p:spPr>
          <a:xfrm>
            <a:off x="877078" y="4927601"/>
            <a:ext cx="8852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  have created a business of labour management system. People used to face a</a:t>
            </a:r>
          </a:p>
          <a:p>
            <a:r>
              <a:rPr lang="en-IN" dirty="0"/>
              <a:t>Lot of difficulty in finding </a:t>
            </a:r>
            <a:r>
              <a:rPr lang="en-IN"/>
              <a:t>labors</a:t>
            </a:r>
            <a:r>
              <a:rPr lang="en-IN" dirty="0"/>
              <a:t>. To  eliminate this problem , I have made an app</a:t>
            </a:r>
          </a:p>
          <a:p>
            <a:r>
              <a:rPr lang="en-IN" dirty="0"/>
              <a:t>The name of app is </a:t>
            </a:r>
            <a:r>
              <a:rPr lang="en-IN" dirty="0" err="1"/>
              <a:t>Esearch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290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FFBF69-8E6A-9C6E-8AEA-236C3F2BC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04" y="279919"/>
            <a:ext cx="6428630" cy="374157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068D1E-CB39-F84F-1110-804C1C19336F}"/>
              </a:ext>
            </a:extLst>
          </p:cNvPr>
          <p:cNvSpPr txBox="1"/>
          <p:nvPr/>
        </p:nvSpPr>
        <p:spPr>
          <a:xfrm>
            <a:off x="1595535" y="4935894"/>
            <a:ext cx="8230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With the help of this app , you can find labour and do work sitting at home.</a:t>
            </a:r>
          </a:p>
          <a:p>
            <a:r>
              <a:rPr lang="en-IN" dirty="0"/>
              <a:t>Why with its help you can do any work whenever you want and with the help </a:t>
            </a:r>
          </a:p>
          <a:p>
            <a:r>
              <a:rPr lang="en-IN" dirty="0"/>
              <a:t>Of this app , you will get labours doing very good work.</a:t>
            </a:r>
          </a:p>
        </p:txBody>
      </p:sp>
    </p:spTree>
    <p:extLst>
      <p:ext uri="{BB962C8B-B14F-4D97-AF65-F5344CB8AC3E}">
        <p14:creationId xmlns:p14="http://schemas.microsoft.com/office/powerpoint/2010/main" val="199633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964F24-1315-086E-DE71-A8BB6215A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139" y="401216"/>
            <a:ext cx="6643396" cy="31257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AC1385-1DBD-C8FE-A987-855FFCA2A5C2}"/>
              </a:ext>
            </a:extLst>
          </p:cNvPr>
          <p:cNvSpPr txBox="1"/>
          <p:nvPr/>
        </p:nvSpPr>
        <p:spPr>
          <a:xfrm>
            <a:off x="1296955" y="4394718"/>
            <a:ext cx="8537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 the help of this app , wherever you are , locate its locate its location and send it. It will reach your pass at the location. We can do the work very quickly  </a:t>
            </a:r>
          </a:p>
          <a:p>
            <a:r>
              <a:rPr lang="en-IN" dirty="0"/>
              <a:t>and on time </a:t>
            </a:r>
          </a:p>
        </p:txBody>
      </p:sp>
    </p:spTree>
    <p:extLst>
      <p:ext uri="{BB962C8B-B14F-4D97-AF65-F5344CB8AC3E}">
        <p14:creationId xmlns:p14="http://schemas.microsoft.com/office/powerpoint/2010/main" val="81215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D8F3E8-0DFB-AAE1-C4B6-4E122D120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18" y="307910"/>
            <a:ext cx="6671388" cy="38348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ACFD8A-A99F-992B-D213-B6E2429089DC}"/>
              </a:ext>
            </a:extLst>
          </p:cNvPr>
          <p:cNvSpPr txBox="1"/>
          <p:nvPr/>
        </p:nvSpPr>
        <p:spPr>
          <a:xfrm>
            <a:off x="1464906" y="4767943"/>
            <a:ext cx="8113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Whenever work earlier took you more time to do , from searching to doing it</a:t>
            </a:r>
          </a:p>
          <a:p>
            <a:r>
              <a:rPr lang="en-IN" dirty="0"/>
              <a:t>Now you can do more work in less time by saving your time.</a:t>
            </a:r>
          </a:p>
        </p:txBody>
      </p:sp>
    </p:spTree>
    <p:extLst>
      <p:ext uri="{BB962C8B-B14F-4D97-AF65-F5344CB8AC3E}">
        <p14:creationId xmlns:p14="http://schemas.microsoft.com/office/powerpoint/2010/main" val="168157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BAB1BF-F733-498A-0ACD-799A183F8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49" y="335902"/>
            <a:ext cx="7100596" cy="37882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B10058-52C7-035F-8BDA-C933ABD5632B}"/>
              </a:ext>
            </a:extLst>
          </p:cNvPr>
          <p:cNvSpPr txBox="1"/>
          <p:nvPr/>
        </p:nvSpPr>
        <p:spPr>
          <a:xfrm>
            <a:off x="1483567" y="5094514"/>
            <a:ext cx="7753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work which earlier took many days to complete and laborers were </a:t>
            </a:r>
          </a:p>
          <a:p>
            <a:r>
              <a:rPr lang="en-US" dirty="0"/>
              <a:t>not available.  Now they will be able to do that work very quickly and </a:t>
            </a:r>
          </a:p>
          <a:p>
            <a:r>
              <a:rPr lang="en-US" dirty="0"/>
              <a:t>can complete the work that took many days in just a few days.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29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DB0C33-41F5-DE7E-12D6-D4EE7C92A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7" y="317241"/>
            <a:ext cx="6307494" cy="34243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035405-5E5C-9122-81DF-BB075066F403}"/>
              </a:ext>
            </a:extLst>
          </p:cNvPr>
          <p:cNvSpPr txBox="1"/>
          <p:nvPr/>
        </p:nvSpPr>
        <p:spPr>
          <a:xfrm>
            <a:off x="1035699" y="4637314"/>
            <a:ext cx="9147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biggest feature of this app is that many people will get jobs in it and</a:t>
            </a:r>
          </a:p>
          <a:p>
            <a:r>
              <a:rPr lang="en-US" dirty="0"/>
              <a:t> many people will also work in it, due to which the number of jobs will increase.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4456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375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CYBERNAYA</vt:lpstr>
      <vt:lpstr>TOPIC</vt:lpstr>
      <vt:lpstr>Name Of Business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CYBERNAYA</dc:title>
  <dc:creator>Raushan kumar</dc:creator>
  <cp:lastModifiedBy>Raushan kumar</cp:lastModifiedBy>
  <cp:revision>11</cp:revision>
  <dcterms:created xsi:type="dcterms:W3CDTF">2023-12-13T14:06:24Z</dcterms:created>
  <dcterms:modified xsi:type="dcterms:W3CDTF">2023-12-15T09:50:25Z</dcterms:modified>
</cp:coreProperties>
</file>