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5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2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99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1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6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8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0A1D-4510-474A-82CA-B9A0F3586800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76F38E-43BC-4DC6-A1CB-813471225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59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11D-CDC8-B85D-80B2-873A17F0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5864117" cy="1646302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CYBERNAYA</a:t>
            </a:r>
          </a:p>
        </p:txBody>
      </p:sp>
    </p:spTree>
    <p:extLst>
      <p:ext uri="{BB962C8B-B14F-4D97-AF65-F5344CB8AC3E}">
        <p14:creationId xmlns:p14="http://schemas.microsoft.com/office/powerpoint/2010/main" val="217887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F8C5B-45B3-E950-A44A-22D9AE120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279918"/>
            <a:ext cx="7165911" cy="36669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B76F5-F7AF-44F9-6717-0D76571CBBB3}"/>
              </a:ext>
            </a:extLst>
          </p:cNvPr>
          <p:cNvSpPr txBox="1"/>
          <p:nvPr/>
        </p:nvSpPr>
        <p:spPr>
          <a:xfrm>
            <a:off x="1119673" y="5038531"/>
            <a:ext cx="8878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making this system, you will be able to know which things can be hacked </a:t>
            </a:r>
          </a:p>
          <a:p>
            <a:r>
              <a:rPr lang="en-US" dirty="0"/>
              <a:t>here and which things are being hacked more.  You will come to know these </a:t>
            </a:r>
          </a:p>
          <a:p>
            <a:r>
              <a:rPr lang="en-US" dirty="0"/>
              <a:t>things.  We will make you cautious about these 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75276-47B9-1F78-C11A-A3B649C6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23935"/>
            <a:ext cx="6968105" cy="34336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0C91F-22A6-ACBC-03C1-EE442C2F70BF}"/>
              </a:ext>
            </a:extLst>
          </p:cNvPr>
          <p:cNvSpPr txBox="1"/>
          <p:nvPr/>
        </p:nvSpPr>
        <p:spPr>
          <a:xfrm>
            <a:off x="1436914" y="4562669"/>
            <a:ext cx="841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system will help in capturing a lot of apps and a lot of data  created in life</a:t>
            </a:r>
          </a:p>
          <a:p>
            <a:r>
              <a:rPr lang="en-IN" dirty="0"/>
              <a:t>And this system will be very successful in life.</a:t>
            </a:r>
          </a:p>
        </p:txBody>
      </p:sp>
    </p:spTree>
    <p:extLst>
      <p:ext uri="{BB962C8B-B14F-4D97-AF65-F5344CB8AC3E}">
        <p14:creationId xmlns:p14="http://schemas.microsoft.com/office/powerpoint/2010/main" val="24106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D7EC-542E-1F16-D5D8-D44FFF62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967" y="2677886"/>
            <a:ext cx="6876035" cy="3629608"/>
          </a:xfrm>
        </p:spPr>
        <p:txBody>
          <a:bodyPr>
            <a:normAutofit/>
          </a:bodyPr>
          <a:lstStyle/>
          <a:p>
            <a:r>
              <a:rPr lang="en-IN" sz="7200" b="1" i="1" u="sng">
                <a:solidFill>
                  <a:srgbClr val="FF0000"/>
                </a:solidFill>
              </a:rPr>
              <a:t>THANK </a:t>
            </a:r>
            <a:r>
              <a:rPr lang="en-IN" sz="7200" b="1" i="1" u="sng" dirty="0">
                <a:solidFill>
                  <a:srgbClr val="FF000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93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DC98-CAC1-0A88-C90C-66DF9AF9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882" y="1119672"/>
            <a:ext cx="5439119" cy="810727"/>
          </a:xfrm>
        </p:spPr>
        <p:txBody>
          <a:bodyPr/>
          <a:lstStyle/>
          <a:p>
            <a:r>
              <a:rPr lang="en-IN" b="1" u="sng" dirty="0">
                <a:solidFill>
                  <a:schemeClr val="accent4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AE27-A1E7-36DB-BD3D-D335B838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20" y="2556588"/>
            <a:ext cx="9022702" cy="3484774"/>
          </a:xfrm>
        </p:spPr>
        <p:txBody>
          <a:bodyPr>
            <a:normAutofit/>
          </a:bodyPr>
          <a:lstStyle/>
          <a:p>
            <a:r>
              <a:rPr lang="en-IN" sz="8000" b="1" i="1" u="sng" dirty="0">
                <a:solidFill>
                  <a:srgbClr val="FF0000"/>
                </a:solidFill>
              </a:rPr>
              <a:t>ANDROID SCAM</a:t>
            </a:r>
          </a:p>
          <a:p>
            <a:pPr lvl="7"/>
            <a:endParaRPr lang="en-IN" sz="3000" u="sng" dirty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		By – Raushan kumar</a:t>
            </a:r>
          </a:p>
        </p:txBody>
      </p:sp>
    </p:spTree>
    <p:extLst>
      <p:ext uri="{BB962C8B-B14F-4D97-AF65-F5344CB8AC3E}">
        <p14:creationId xmlns:p14="http://schemas.microsoft.com/office/powerpoint/2010/main" val="185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8C4E9-877E-A5DF-BD16-5F21332C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8" y="130629"/>
            <a:ext cx="7289071" cy="33683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6115E-DBE2-BC4B-239C-8A6CA9E8EB71}"/>
              </a:ext>
            </a:extLst>
          </p:cNvPr>
          <p:cNvSpPr txBox="1"/>
          <p:nvPr/>
        </p:nvSpPr>
        <p:spPr>
          <a:xfrm>
            <a:off x="298580" y="4301412"/>
            <a:ext cx="1053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created a system in android with the help of which android will not receive fake OTP . </a:t>
            </a:r>
          </a:p>
          <a:p>
            <a:r>
              <a:rPr lang="en-IN" dirty="0"/>
              <a:t>. If someone asks for an OTP , he will not receive the OTP  and will alert you that your mobile</a:t>
            </a:r>
          </a:p>
          <a:p>
            <a:r>
              <a:rPr lang="en-IN" dirty="0"/>
              <a:t>Is about to be hacked. The name of whoever is hacking will be known . Please  careful.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9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F66E4-0972-7913-3AB9-7C1C319E5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86613"/>
            <a:ext cx="6195526" cy="3536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957CF-9E95-4BCA-5B6A-B81736D90A2C}"/>
              </a:ext>
            </a:extLst>
          </p:cNvPr>
          <p:cNvSpPr txBox="1"/>
          <p:nvPr/>
        </p:nvSpPr>
        <p:spPr>
          <a:xfrm>
            <a:off x="429209" y="4833257"/>
            <a:ext cx="944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scam system will work in all Android systems which will be very useful in human life</a:t>
            </a:r>
          </a:p>
          <a:p>
            <a:r>
              <a:rPr lang="en-US" dirty="0"/>
              <a:t> and any mobile will be protected from getting hacked. With its help any system will be protected from being hacked. Our life will be very successful.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15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24425-8636-BA19-70B3-05633CC00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1" y="186612"/>
            <a:ext cx="6874837" cy="3918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CD0ED-C846-6F2A-7847-07374B725706}"/>
              </a:ext>
            </a:extLst>
          </p:cNvPr>
          <p:cNvSpPr txBox="1"/>
          <p:nvPr/>
        </p:nvSpPr>
        <p:spPr>
          <a:xfrm>
            <a:off x="839756" y="5159829"/>
            <a:ext cx="88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system is created in Android then a person can do any work easily in Android and a person cannot be afraid of doing any work or it is good to be careful in doing it very carefully in 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55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BDE7D-8087-6522-023B-8BCEFFF2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3" y="307910"/>
            <a:ext cx="6997959" cy="37602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F4D9A2-EF69-2BDC-C148-3E366F904B6D}"/>
              </a:ext>
            </a:extLst>
          </p:cNvPr>
          <p:cNvSpPr txBox="1"/>
          <p:nvPr/>
        </p:nvSpPr>
        <p:spPr>
          <a:xfrm>
            <a:off x="606490" y="5290457"/>
            <a:ext cx="9414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system is created in Android, then I can easily use any app and can overcome </a:t>
            </a:r>
          </a:p>
          <a:p>
            <a:r>
              <a:rPr lang="en-US" dirty="0"/>
              <a:t>the problem of getting hacked.  By doing any work, any fear will go away and we can</a:t>
            </a:r>
          </a:p>
          <a:p>
            <a:r>
              <a:rPr lang="en-US" dirty="0"/>
              <a:t> do any work with easy or will be very successful in 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61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C77AF-03F5-5B7E-59C7-D2925B471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9" y="223935"/>
            <a:ext cx="6858000" cy="35549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2DC289-9D32-F7A4-DE98-0873F2121AC2}"/>
              </a:ext>
            </a:extLst>
          </p:cNvPr>
          <p:cNvSpPr txBox="1"/>
          <p:nvPr/>
        </p:nvSpPr>
        <p:spPr>
          <a:xfrm>
            <a:off x="951722" y="5150498"/>
            <a:ext cx="8920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help of this system, you can keep  of any data in Android.  We will be no </a:t>
            </a:r>
          </a:p>
          <a:p>
            <a:r>
              <a:rPr lang="en-US" dirty="0"/>
              <a:t>careful here to save any data in life or any data can be hacked.  There will be no </a:t>
            </a:r>
          </a:p>
          <a:p>
            <a:r>
              <a:rPr lang="en-US" dirty="0"/>
              <a:t>fear of 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6CAC4-09CB-239D-F93F-4768DFE3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242596"/>
            <a:ext cx="7277877" cy="3984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2A5F4-5431-4154-04DC-5D91583E54FD}"/>
              </a:ext>
            </a:extLst>
          </p:cNvPr>
          <p:cNvSpPr txBox="1"/>
          <p:nvPr/>
        </p:nvSpPr>
        <p:spPr>
          <a:xfrm>
            <a:off x="1073021" y="5290457"/>
            <a:ext cx="858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this system is created in Android, there will be  data security and there</a:t>
            </a:r>
          </a:p>
          <a:p>
            <a:r>
              <a:rPr lang="en-US" dirty="0"/>
              <a:t> will be no fear of any data being linked.   With its help, we can keep any </a:t>
            </a:r>
          </a:p>
          <a:p>
            <a:r>
              <a:rPr lang="en-US" dirty="0"/>
              <a:t>data in the mobile and any data of yours.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27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D05E9B-7CA4-A67E-F93F-5AF30980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2" y="279919"/>
            <a:ext cx="6893498" cy="38162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B501B-5AF4-3254-391C-7DF39394040D}"/>
              </a:ext>
            </a:extLst>
          </p:cNvPr>
          <p:cNvSpPr txBox="1"/>
          <p:nvPr/>
        </p:nvSpPr>
        <p:spPr>
          <a:xfrm>
            <a:off x="1502229" y="5327780"/>
            <a:ext cx="85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Its biggest feature is that  it will not even receive the OTP of the hacked system </a:t>
            </a:r>
          </a:p>
          <a:p>
            <a:r>
              <a:rPr lang="en-IN" dirty="0"/>
              <a:t>And will alert you to be careful. Such scanning is being done on your mobile</a:t>
            </a:r>
          </a:p>
          <a:p>
            <a:r>
              <a:rPr lang="en-IN" dirty="0"/>
              <a:t>Through your android system.</a:t>
            </a:r>
          </a:p>
        </p:txBody>
      </p:sp>
    </p:spTree>
    <p:extLst>
      <p:ext uri="{BB962C8B-B14F-4D97-AF65-F5344CB8AC3E}">
        <p14:creationId xmlns:p14="http://schemas.microsoft.com/office/powerpoint/2010/main" val="3602375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406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CYBERNAYA</vt:lpstr>
      <vt:lpstr>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CYBERNAYA</dc:title>
  <dc:creator>Raushan kumar</dc:creator>
  <cp:lastModifiedBy>Raushan kumar</cp:lastModifiedBy>
  <cp:revision>11</cp:revision>
  <dcterms:created xsi:type="dcterms:W3CDTF">2023-12-13T12:33:11Z</dcterms:created>
  <dcterms:modified xsi:type="dcterms:W3CDTF">2023-12-16T02:16:08Z</dcterms:modified>
</cp:coreProperties>
</file>