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A872-61ED-68CA-9758-75BDFA5A2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A531D-BD03-9E95-9CF3-5C4288C55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362E2-9FE5-B8B4-6F2A-543AD830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62C4-BAA3-418F-8A16-0474E5DB2058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29617-D6A2-F93C-4EDD-1934688B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0E684-2582-D478-DDFC-AA66EB67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E7E5-D735-403A-9E7D-16ACB9BB0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77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C74D-2E11-491C-14F4-407F96B3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55B28-675F-C5C1-DAF4-B374A87B4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CD54-3F35-7D52-A246-9E04D06D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62C4-BAA3-418F-8A16-0474E5DB2058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35FAC-F0EE-5495-0D2A-C9D552BE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E810-6714-3207-D0AD-F1398269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E7E5-D735-403A-9E7D-16ACB9BB0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5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D3F2A-F609-B23D-1267-309A0F7CF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5A334-7447-B20B-F106-83BC21FE9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3415-AFAE-7732-C897-ADAB477F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62C4-BAA3-418F-8A16-0474E5DB2058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C09EF-D964-4522-4044-5B4FA735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BC76C-F75C-E135-8D50-C2C833B1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E7E5-D735-403A-9E7D-16ACB9BB0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82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0DA7-79C6-C0D6-FFF5-A98CBA91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ECCE5-62F9-8461-2D66-48CB29DB8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C7CC4-7B81-1213-8EEE-5AD8CAC1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62C4-BAA3-418F-8A16-0474E5DB2058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C1994-6B8C-80D4-B05B-4EC892A0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6BC1E-D944-2BAF-87DD-439B01E7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E7E5-D735-403A-9E7D-16ACB9BB0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85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5515-A777-A15E-EC58-764F1936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35024-6361-6C56-FA46-AE090613B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AE9A-90CB-3735-4500-D8600AD7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62C4-BAA3-418F-8A16-0474E5DB2058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895BE-E3B3-489A-8EBC-5EEA91EB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B3B36-5855-5C05-D735-E56D5BE0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E7E5-D735-403A-9E7D-16ACB9BB0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33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086F-99B4-5833-C3B2-BBDB0D5F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F7BD-FFA6-968E-0846-41F0EA3C1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0F1D6-BB54-345F-C626-414CC3F63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F54B1-A4E8-B342-BB24-4D2CFDB0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62C4-BAA3-418F-8A16-0474E5DB2058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08593-CFFC-4356-7F6A-4284E875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16C65-F845-2D27-D143-34E48650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E7E5-D735-403A-9E7D-16ACB9BB0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9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FC7B-5353-F7F7-6BBB-52DC4F16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5042F-4413-6424-AB16-2A065598F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95E55-004F-8C00-F464-0D60E8338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C6102-F020-EAF0-2247-89CE84E04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9E077-68B4-62B0-5A7C-6EF3A66F5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C846D-D145-027F-EEC6-7DEE1710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62C4-BAA3-418F-8A16-0474E5DB2058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618AA-32CA-8C05-C2F2-B5A4C33D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822FA-F68D-6D31-F5EA-82FF4115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E7E5-D735-403A-9E7D-16ACB9BB0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95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4919-80F3-A257-9981-F7CCCF17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93703-0A50-C09B-3D0C-6B5042AD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62C4-BAA3-418F-8A16-0474E5DB2058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7395D-3629-191C-5B6C-43627F48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2F558-5C61-1B61-7C00-B52FB093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E7E5-D735-403A-9E7D-16ACB9BB0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65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26B9D-7F1C-C6DB-8A9E-5B388983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62C4-BAA3-418F-8A16-0474E5DB2058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0703E-6F34-4E5D-8B35-34B2A1E6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B7A32-6CFF-7B97-0611-120E818F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E7E5-D735-403A-9E7D-16ACB9BB0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76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136B-D73A-ADC9-2EAB-82ECA7F0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A21DF-422B-12D6-1807-6DC814F9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96E58-F313-CD77-12C8-E641ED6D5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F605A-538D-8272-FD89-227334E2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62C4-BAA3-418F-8A16-0474E5DB2058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17B8B-BA1D-91D8-D1F2-43DB212E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3DA3-0AC2-E8F6-45C8-84DB6195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E7E5-D735-403A-9E7D-16ACB9BB0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4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709D-E049-A8D5-4B2B-306A67ED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B14DD-CD81-5D88-092A-D521BD7EE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324B6-AAE0-2335-B9ED-A5F17BB9F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66D54-9DF4-D2D5-2E66-A862B240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E62C4-BAA3-418F-8A16-0474E5DB2058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74B6D-8F32-8873-787F-9FA3EC5E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80593-CFC1-89D1-26AB-A6FB9D41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E7E5-D735-403A-9E7D-16ACB9BB0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84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57FAF-C4C1-C098-22C9-BD53A755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9EF08-AF47-2CCA-EE83-61FD5738F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95A89-A5A3-5989-79B3-5C2D721D7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E62C4-BAA3-418F-8A16-0474E5DB2058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E2B86-75ED-1DC4-74F4-B72AD379D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3167A-C1A7-32C2-A978-7CF5C54FF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BE7E5-D735-403A-9E7D-16ACB9BB0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B1B3-23A6-E9CA-CA68-9064D9F3A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555" y="1"/>
            <a:ext cx="11196735" cy="905068"/>
          </a:xfrm>
        </p:spPr>
        <p:txBody>
          <a:bodyPr>
            <a:normAutofit/>
          </a:bodyPr>
          <a:lstStyle/>
          <a:p>
            <a:r>
              <a:rPr lang="en-IN" sz="4800" b="1" i="1" u="sng" dirty="0">
                <a:solidFill>
                  <a:srgbClr val="FF0000"/>
                </a:solidFill>
              </a:rPr>
              <a:t>LABOUR MANAGEMENT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2E4FD-D88C-5CD9-F914-ABCB5E270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4790"/>
            <a:ext cx="3889074" cy="2154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12ED9B-C8A0-81A7-05C9-E2A433F75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426" y="834790"/>
            <a:ext cx="4041164" cy="2141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BCC1E-B422-5213-2786-6192C8A16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589" y="834790"/>
            <a:ext cx="4187411" cy="2141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5F1D57-3815-59F4-7B5B-FF61543A65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48998"/>
            <a:ext cx="3889073" cy="2285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9618D9-A742-6516-11AF-5F16B9099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425" y="2989516"/>
            <a:ext cx="4041164" cy="23449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601B92-25AE-8028-3098-A9CE420F1F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41" y="2989516"/>
            <a:ext cx="4104685" cy="23449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998E4E-BCA1-8822-E323-AE75F957FD28}"/>
              </a:ext>
            </a:extLst>
          </p:cNvPr>
          <p:cNvSpPr txBox="1"/>
          <p:nvPr/>
        </p:nvSpPr>
        <p:spPr>
          <a:xfrm>
            <a:off x="7056982" y="5268674"/>
            <a:ext cx="5205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rgbClr val="FF0000"/>
                </a:solidFill>
              </a:rPr>
              <a:t>Raushan Kumar(Group Leader)</a:t>
            </a:r>
          </a:p>
          <a:p>
            <a:r>
              <a:rPr lang="en-IN" sz="2400" b="1" i="1" dirty="0">
                <a:solidFill>
                  <a:srgbClr val="FF0000"/>
                </a:solidFill>
              </a:rPr>
              <a:t>	 Vipul kumar</a:t>
            </a:r>
          </a:p>
          <a:p>
            <a:r>
              <a:rPr lang="en-IN" sz="2400" b="1" i="1" dirty="0">
                <a:solidFill>
                  <a:srgbClr val="FF0000"/>
                </a:solidFill>
              </a:rPr>
              <a:t>	 Ajit kumar</a:t>
            </a:r>
          </a:p>
          <a:p>
            <a:r>
              <a:rPr lang="en-IN" sz="2400" b="1" i="1" dirty="0">
                <a:solidFill>
                  <a:srgbClr val="FF0000"/>
                </a:solidFill>
              </a:rPr>
              <a:t>	 Munna kumar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C03987-8C30-8BA5-58FC-50F93EA025C3}"/>
              </a:ext>
            </a:extLst>
          </p:cNvPr>
          <p:cNvSpPr txBox="1"/>
          <p:nvPr/>
        </p:nvSpPr>
        <p:spPr>
          <a:xfrm>
            <a:off x="4730496" y="-97536"/>
            <a:ext cx="1560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rgbClr val="C00000"/>
                </a:solidFill>
              </a:rPr>
              <a:t>(</a:t>
            </a:r>
            <a:r>
              <a:rPr lang="en-IN" sz="2000" b="1" i="1" dirty="0" err="1">
                <a:solidFill>
                  <a:srgbClr val="C00000"/>
                </a:solidFill>
              </a:rPr>
              <a:t>Esearch</a:t>
            </a:r>
            <a:r>
              <a:rPr lang="en-IN" sz="2000" b="1" i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5EE8C9F1-77DF-8C36-9B45-DC1A05F94700}"/>
              </a:ext>
            </a:extLst>
          </p:cNvPr>
          <p:cNvSpPr/>
          <p:nvPr/>
        </p:nvSpPr>
        <p:spPr>
          <a:xfrm>
            <a:off x="6281394" y="5456902"/>
            <a:ext cx="719328" cy="1381431"/>
          </a:xfrm>
          <a:prstGeom prst="leftBrace">
            <a:avLst>
              <a:gd name="adj1" fmla="val 65985"/>
              <a:gd name="adj2" fmla="val 46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3BFE0D84-B0FF-302F-CE17-354ACBB7D96F}"/>
              </a:ext>
            </a:extLst>
          </p:cNvPr>
          <p:cNvSpPr/>
          <p:nvPr/>
        </p:nvSpPr>
        <p:spPr>
          <a:xfrm flipH="1">
            <a:off x="11172943" y="5456901"/>
            <a:ext cx="581523" cy="1381431"/>
          </a:xfrm>
          <a:prstGeom prst="leftBrace">
            <a:avLst>
              <a:gd name="adj1" fmla="val 65985"/>
              <a:gd name="adj2" fmla="val 485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14D1A6A-FBF0-403E-3E01-FB1E33A479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5" y="102519"/>
            <a:ext cx="627289" cy="7330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D6DCC8-0010-66E4-4E84-181331032A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464" y="122778"/>
            <a:ext cx="609316" cy="7120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ACF3D19-FECE-3C99-9BC7-CAE0594C50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71" y="5577867"/>
            <a:ext cx="847843" cy="95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LABOUR MANAGEMENT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LABOUR MANAGEMENT SYSTEM</dc:title>
  <dc:creator>Raushan kumar</dc:creator>
  <cp:lastModifiedBy>Raushan kumar</cp:lastModifiedBy>
  <cp:revision>1</cp:revision>
  <dcterms:created xsi:type="dcterms:W3CDTF">2023-12-14T08:33:12Z</dcterms:created>
  <dcterms:modified xsi:type="dcterms:W3CDTF">2023-12-14T08:56:37Z</dcterms:modified>
</cp:coreProperties>
</file>