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005FB8-2DD5-4AC7-9CB0-440C4F52CD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Netflix_Kaggle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629AE2-07CD-4163-9224-FAB386519A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1/8/2023 1:47:06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shboard" id="2" name="slide2">
            <a:extLst>
              <a:ext uri="{FF2B5EF4-FFF2-40B4-BE49-F238E27FC236}">
                <a16:creationId xmlns:a16="http://schemas.microsoft.com/office/drawing/2014/main" id="{D7AA94DA-8D00-43EA-968D-2E342102D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2023-01-07T20:17:07Z</dcterms:created>
  <dcterms:modified xsi:type="dcterms:W3CDTF">2023-01-07T20:17:07Z</dcterms:modified>
</cp:coreProperties>
</file>