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DE28-318F-6193-DF21-AA7674769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C581B-3A38-ECDE-D198-204018E06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655CF-9AF0-BDA9-9741-B3A00A5A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80AF-EF02-442B-9A05-594A16C08FA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365D2-3FCB-C439-386E-C6AD2970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0314-3D31-9548-2FEE-48FB689D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BD8-3486-45FA-9F23-E1BEFF435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38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AF18-6480-5577-DC8E-27F9D240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34DC2-6FAD-E8A3-7135-A07A2514A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7C6B-F68D-CD02-94AF-1E3CFE7C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80AF-EF02-442B-9A05-594A16C08FA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96FEB-7816-706E-3445-267DD94D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47CF4-2C73-7E9A-26AA-D62BDD76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BD8-3486-45FA-9F23-E1BEFF435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85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4D83B-E82D-8578-1D59-69B2F02BF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BAABF-9007-2407-D060-9E63C2078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4AF43-1AEB-72AB-D1E2-B1122C70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80AF-EF02-442B-9A05-594A16C08FA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F5A29-0B5C-BDA5-2A3C-C18A7E18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CEA61-903A-9CA9-6E76-219D1765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BD8-3486-45FA-9F23-E1BEFF435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48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8E75-9942-F535-E125-2DCF5E8E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1AFFF-4543-0F9C-1059-02977109E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4BA70-6074-EAB0-8365-76FE9A54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80AF-EF02-442B-9A05-594A16C08FA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C54C7-C948-1A6E-3F23-D04BD372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11D5F-9C83-263E-16E2-67958C4A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BD8-3486-45FA-9F23-E1BEFF435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7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E1AD-4ADC-7151-E8B3-226DF73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27D4B-B197-2B1B-97E2-A78CBB01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95727-3503-2D02-6312-909D1B47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80AF-EF02-442B-9A05-594A16C08FA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B8CBF-CEDE-2953-4DB1-19EE5E91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F780D-4700-9479-FCC8-0EA7E7E2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BD8-3486-45FA-9F23-E1BEFF435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85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FD00-C491-CE61-DA9C-14401500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4C662-29A9-6705-4F63-662594820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14E81-48E6-D67E-6A29-0785B5883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5302E-9475-91F3-9B51-C53E32A1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80AF-EF02-442B-9A05-594A16C08FA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7D9D9-C073-10CD-2E86-81EAEA2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71DE1-F950-F203-A97E-5468BBEA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BD8-3486-45FA-9F23-E1BEFF435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00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B15A-6C9C-F0D3-1229-BA2832A6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74374-691F-5A6E-7E67-A98D2EDC7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D354E-182F-3F60-A495-61170C108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40301-4436-362E-08FD-8529E86FD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CCE32-D185-F22E-86D7-7EC10A4BE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EAED3-FAB2-8C3A-1C1C-7DCFA7B9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80AF-EF02-442B-9A05-594A16C08FA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44092-6B15-1B3D-08BC-5DDF2C8D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D040A-6C61-51F1-AECF-87D481BD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BD8-3486-45FA-9F23-E1BEFF435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39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CBBA-7501-251E-2241-14EA8CFB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C3F66-1D9D-DA69-DCB3-004C8531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80AF-EF02-442B-9A05-594A16C08FA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F1798-EB5B-5521-7A89-4E8FC344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280BF-2A9A-0A5D-1260-A25FFE7D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BD8-3486-45FA-9F23-E1BEFF435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51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3FF5E-0E5F-2CB8-1719-409087E2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80AF-EF02-442B-9A05-594A16C08FA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CAA16-25A9-5B51-C29C-B9AA2DD3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D7E23-8028-AE37-2FBC-D4923D0C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BD8-3486-45FA-9F23-E1BEFF435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73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097F-9C00-7427-B9AE-3560D0AC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996C-42E4-5B0F-EDDC-B89A8F59F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4C434-EFE0-E276-E36C-F28941A6D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D59A5-43EE-E1E2-2A25-C923ACA4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80AF-EF02-442B-9A05-594A16C08FA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0314B-7A41-9419-0871-79B0995F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1A426-16DE-F5F4-7908-D8547E99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BD8-3486-45FA-9F23-E1BEFF435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12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79D9-F31E-F9CF-7229-0F10BB97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33C87-4201-6269-223E-9A7F913B8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60664-F81A-5743-37F8-7A936886C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0BC9C-F1CA-C191-DCEE-3B403E0D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80AF-EF02-442B-9A05-594A16C08FA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4FB90-4E2B-F588-5007-DDC13A81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46F1F-420C-0994-E247-4E4F2E8A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BD8-3486-45FA-9F23-E1BEFF435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12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7B579-2E17-18B4-F156-1671117C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79A4-97D4-3332-F11D-CF02C22A8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28FE9-DA28-9D64-C47C-EA0D26AD9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380AF-EF02-442B-9A05-594A16C08FA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DA8A3-10E3-1E7D-FB8C-37894D1AC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46D33-122D-1A8F-E351-F56E13268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D6BD8-3486-45FA-9F23-E1BEFF435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3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C755-85A3-D374-FFE4-A77B2F918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5182"/>
            <a:ext cx="9144000" cy="2645923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Analysis of Onions</a:t>
            </a:r>
            <a:b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98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F448-61C2-EA1F-2706-0EC7E4CF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72" y="262647"/>
            <a:ext cx="10906328" cy="758757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D1C08-2F3F-AEC4-EEB4-70F28C92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72" y="1128409"/>
            <a:ext cx="10906328" cy="504855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is mainly done with convolutional neural network-based analysis on onion image data.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considered: Colour, Size, Shape, etc.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for onion classification is not broader.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fruits and vegetables classification using deep learning models is available.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literature with respect to onions are given below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0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C563-A7A4-4038-0265-037B3FAC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79" y="107004"/>
            <a:ext cx="11585642" cy="1011678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multimodal machine vision system for quality inspection of onion, W. Wang, C. Li (Journal of food engineering, 2015)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F3EB5-BA69-1CC9-62A4-0CC9C5C71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379" y="1459148"/>
            <a:ext cx="11585642" cy="5116749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evaluation of the quality of onions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hardware implementable model is developed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Colour imaging – spatial and colour information of onions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imaging – to examine surface blemish and rot of onion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RGB-D sensor – measure size and geometry information of onions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X-ray imaging – to detect internal defects and disease infections in onions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Colour image camera: GigE Vision camera (1400 x 1200 pixels, 12 fps)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RGB-depth sensor: depth images (640 x 480 pixels, 30fps)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6F7B756-2181-C057-5BAC-26F0D6DC65B0}"/>
              </a:ext>
            </a:extLst>
          </p:cNvPr>
          <p:cNvGrpSpPr/>
          <p:nvPr/>
        </p:nvGrpSpPr>
        <p:grpSpPr>
          <a:xfrm>
            <a:off x="661481" y="5496131"/>
            <a:ext cx="10669622" cy="1031133"/>
            <a:chOff x="661481" y="4970833"/>
            <a:chExt cx="10669622" cy="103113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F188938-58E4-2D76-B877-FFC58D3EC437}"/>
                </a:ext>
              </a:extLst>
            </p:cNvPr>
            <p:cNvSpPr/>
            <p:nvPr/>
          </p:nvSpPr>
          <p:spPr>
            <a:xfrm>
              <a:off x="661481" y="4970834"/>
              <a:ext cx="2509736" cy="10311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Colour camera and RGB-D sensor to acquire colour and depth images</a:t>
              </a:r>
              <a:endParaRPr lang="en-IN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CE2DDDE-00FB-94C6-9E6F-DD10CCCD81E0}"/>
                </a:ext>
              </a:extLst>
            </p:cNvPr>
            <p:cNvSpPr/>
            <p:nvPr/>
          </p:nvSpPr>
          <p:spPr>
            <a:xfrm>
              <a:off x="4841132" y="4970833"/>
              <a:ext cx="2509736" cy="10311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Spectral images of onions</a:t>
              </a:r>
              <a:endParaRPr lang="en-IN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3E0C373-BAC1-736A-4A56-B59246D87984}"/>
                </a:ext>
              </a:extLst>
            </p:cNvPr>
            <p:cNvSpPr/>
            <p:nvPr/>
          </p:nvSpPr>
          <p:spPr>
            <a:xfrm>
              <a:off x="8821367" y="4970833"/>
              <a:ext cx="2509736" cy="10311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X-ray line scanner</a:t>
              </a:r>
              <a:endParaRPr lang="en-IN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886CD359-AE3A-91A3-D3DB-2031079DC3BE}"/>
                </a:ext>
              </a:extLst>
            </p:cNvPr>
            <p:cNvSpPr/>
            <p:nvPr/>
          </p:nvSpPr>
          <p:spPr>
            <a:xfrm>
              <a:off x="3563566" y="5165387"/>
              <a:ext cx="885217" cy="50583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009FF4D-6BD2-774D-50D1-84AD931F9953}"/>
                </a:ext>
              </a:extLst>
            </p:cNvPr>
            <p:cNvSpPr/>
            <p:nvPr/>
          </p:nvSpPr>
          <p:spPr>
            <a:xfrm>
              <a:off x="7643509" y="5233480"/>
              <a:ext cx="885217" cy="50583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2306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C563-A7A4-4038-0265-037B3FAC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79" y="155640"/>
            <a:ext cx="11585642" cy="1566155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for Agriculture: A technique of vegetable crop onion sorting and grading using deep learning,  A. Paymode, et. al. (2021, International journal of advanced scientific research and engineering trends)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F3EB5-BA69-1CC9-62A4-0CC9C5C71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379" y="1984443"/>
            <a:ext cx="11585642" cy="4591454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and Grading – based on size, quality and shapes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 small, medium, large, extra-large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Weights: 115gms, 170gms, 285gms, 454gms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Diameter: 1 inch to 4 inch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LabView software: colour of images, spectral images and depth of onions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 104 healthy, 96 unhealthy, include different size, colour, and single or group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Augmentation: to automatically expand the size of training dataset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based classification model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Hyper-parameters tuning for improvement in the model results </a:t>
            </a:r>
          </a:p>
        </p:txBody>
      </p:sp>
    </p:spTree>
    <p:extLst>
      <p:ext uri="{BB962C8B-B14F-4D97-AF65-F5344CB8AC3E}">
        <p14:creationId xmlns:p14="http://schemas.microsoft.com/office/powerpoint/2010/main" val="348482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C563-A7A4-4038-0265-037B3FAC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79" y="155640"/>
            <a:ext cx="11585642" cy="1566155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analysis and artificial neural networks multivariate classification of onion varieties, B.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Galdon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et. al. (2010, Journal of Agriculture and food chemistry)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F3EB5-BA69-1CC9-62A4-0CC9C5C71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379" y="1984443"/>
            <a:ext cx="11585642" cy="4591454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algorithms: Canny Edge method,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masking, Pixel per metric ratio, RGB method, Blob method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Size, colour, texture of bulbs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 small, medium, large, jumbo</a:t>
            </a:r>
          </a:p>
        </p:txBody>
      </p:sp>
    </p:spTree>
    <p:extLst>
      <p:ext uri="{BB962C8B-B14F-4D97-AF65-F5344CB8AC3E}">
        <p14:creationId xmlns:p14="http://schemas.microsoft.com/office/powerpoint/2010/main" val="58652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C563-A7A4-4038-0265-037B3FAC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79" y="155640"/>
            <a:ext cx="11585642" cy="1566155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for classifying types of onions using Google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M.Alijla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(2021, International Journal of Academic Engineering Research)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F3EB5-BA69-1CC9-62A4-0CC9C5C71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379" y="1721795"/>
            <a:ext cx="11585642" cy="1566155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architecture for image classification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1333 onion images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Categories: A) Onion white(438) B) Onion Red Peeled(445) C) Onion Red(450)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CB2B69-6381-03F4-30C5-F1F47D7E8651}"/>
              </a:ext>
            </a:extLst>
          </p:cNvPr>
          <p:cNvSpPr txBox="1">
            <a:spLocks/>
          </p:cNvSpPr>
          <p:nvPr/>
        </p:nvSpPr>
        <p:spPr>
          <a:xfrm>
            <a:off x="453958" y="3425757"/>
            <a:ext cx="11585642" cy="15661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performance evaluation of a manually operated grading machine, K.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Umani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et. al. (2020, Journal of agriculture and food research, Elsevier)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ABAF8E-9E1D-8E34-B4D2-20F33324AFD3}"/>
              </a:ext>
            </a:extLst>
          </p:cNvPr>
          <p:cNvSpPr txBox="1">
            <a:spLocks/>
          </p:cNvSpPr>
          <p:nvPr/>
        </p:nvSpPr>
        <p:spPr>
          <a:xfrm>
            <a:off x="453958" y="4991912"/>
            <a:ext cx="11585642" cy="156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manual operated grading machine for three sizes (0-40,40-60,&gt;60 mm)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1333 onion images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Categories: A) Onion white(438) B) Onion Red Peeled(445) C) Onion Red(450)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72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521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Quality Analysis of Onions  Literature Survey</vt:lpstr>
      <vt:lpstr>Summary</vt:lpstr>
      <vt:lpstr>A multimodal machine vision system for quality inspection of onion, W. Wang, C. Li (Journal of food engineering, 2015)</vt:lpstr>
      <vt:lpstr>Artificial Intelligence for Agriculture: A technique of vegetable crop onion sorting and grading using deep learning,  A. Paymode, et. al. (2021, International journal of advanced scientific research and engineering trends)</vt:lpstr>
      <vt:lpstr>Cluster analysis and artificial neural networks multivariate classification of onion varieties, B. Galdon, et. al. (2010, Journal of Agriculture and food chemistry)</vt:lpstr>
      <vt:lpstr>Deep learning for classifying types of onions using Google colab, M.Alijla (2021, International Journal of Academic Engineering Research)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Kisan Sarda</dc:creator>
  <cp:lastModifiedBy>Kisan Sarda</cp:lastModifiedBy>
  <cp:revision>7</cp:revision>
  <dcterms:created xsi:type="dcterms:W3CDTF">2023-07-05T11:12:53Z</dcterms:created>
  <dcterms:modified xsi:type="dcterms:W3CDTF">2023-07-06T11:56:55Z</dcterms:modified>
</cp:coreProperties>
</file>