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23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2AA7C-3CFA-42F4-A504-D44135267C53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792C3-4747-4266-9D10-DA90A309F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191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792C3-4747-4266-9D10-DA90A309FC2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488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792C3-4747-4266-9D10-DA90A309FC2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848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9967-39D4-DB18-8C92-77A3277EC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6678C-DB41-3A35-A744-9B651DB33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F03A7-913E-6301-EFB4-12AB38C04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6827C-931E-922C-582D-B6E71139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CF2EB-D904-0834-CC7E-982AE43A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4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746E8-F899-C70B-3B94-6402237D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D7BFD-02F7-9C73-6867-474653344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616B9-A2B1-F48F-EC63-DF3ABB261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4C8E9-9EE8-B71E-1B5F-089A2F1C6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AD7BE-1561-6F92-7D1C-B0C2A4F5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484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5B6CF1-45E5-22FE-318C-808B99D16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5CE72-4D8B-40F4-46BC-5DD19F990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28196-6F3C-35A5-7E31-2C41319B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D2BA9-43DB-3F94-88B7-3B2112E7D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8A370-4E63-D151-9AE0-F6A01CB3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54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0A9C-D9EF-B4AA-CA6C-3D7E4DD06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907FE-8B5E-43EE-FEE2-2D4C7FC72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31345-B9DC-3511-644A-9ABCABD6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D8C15-EB28-6AE8-C0C3-58426F2A3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700AD-5452-1742-3F05-0F650DCA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67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98C00-67A6-C036-7780-4C3A21034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EE75E-D979-CFC5-9F64-673B61482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4E5E9-874E-4EE1-F485-BD9A0D65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78939-47BF-64E4-A49A-6D82126E8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AE7B3-C503-6AE6-59E0-032A7F2F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4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57BE3-F056-D9DD-D9D5-A801A953E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23A0E-9036-2F7E-61F4-CCDDD0E30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6FBD5-9D2E-5CA8-FFE8-C2CDB9D7B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F68EC-5CD3-1C4C-B848-89FF8B62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4912C-F432-20BE-A587-ADE5630E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4527C-0B87-4B61-5C08-372E86F5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9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C133-6F17-8C31-BBE9-9B2298DF2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EDFE8-1C60-9656-E92D-4A333C418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205EC-D39F-B2FE-9D47-E16A7066E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CB49DD-B26A-15DD-0D4C-41E6BD702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853F7-0E39-AAC3-F293-66AB05F93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F6563A-D75E-377A-A84E-88DE54960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4621C4-4F1C-EA25-239F-BE021D862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0937C-74D5-83F1-4DFE-37D79D62F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74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DB5C5-010B-3199-5B8D-AFA13305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BFF3B5-A90C-ED3A-9C96-DA445F0A3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4D2F9-4518-336D-EAA0-73050E19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5850F-538C-BF52-DF94-8FC63B82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31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CC7BE-0E3A-F934-BA19-7C0A07F7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AC5C8-6F14-D263-ADD5-CE079D57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36FA4-50B5-F044-EA7D-39B2CDFC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5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C010-61FB-5E37-2144-94C4EA875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366CE-DC17-1574-7533-2AC43FB4F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D4A6D-4D62-59F9-ED2E-A7EA02A62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F79AA-8813-9579-0EF9-4F14A8DB8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4B40C-8BD1-13BE-121C-C6A6CA8D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0F061-6473-D35C-42CB-4D0583718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4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01EF-4B87-BD2E-CC47-C454DB3F1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4C739F-17B3-AF15-3B5F-0DDB34BB6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30702-004A-A35D-ACEE-2B85ACD60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06A8F-0DB1-6C65-ADA6-82430165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5480E-6414-95FC-449B-2211A0D0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EBA04-6B77-BC25-4B8C-76F4B286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33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4FE14D-625B-371C-A83A-D93BC5019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F1C4E-2FBC-B207-951A-F68DCA8BC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C6A0D-343F-39DE-86B7-2641BAC90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159DC-FB6F-74D2-727E-788F85690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67C90-38F3-EB29-CF62-EFDDBE5AE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63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25" r:id="rId2"/>
    <p:sldLayoutId id="2147484226" r:id="rId3"/>
    <p:sldLayoutId id="2147484227" r:id="rId4"/>
    <p:sldLayoutId id="2147484228" r:id="rId5"/>
    <p:sldLayoutId id="2147484229" r:id="rId6"/>
    <p:sldLayoutId id="2147484230" r:id="rId7"/>
    <p:sldLayoutId id="2147484231" r:id="rId8"/>
    <p:sldLayoutId id="2147484232" r:id="rId9"/>
    <p:sldLayoutId id="2147484233" r:id="rId10"/>
    <p:sldLayoutId id="21474842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raush\Downloads\Untitled39.ipynb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5307A5-2EEB-58A3-23CA-0B226FEAC05D}"/>
              </a:ext>
            </a:extLst>
          </p:cNvPr>
          <p:cNvSpPr/>
          <p:nvPr/>
        </p:nvSpPr>
        <p:spPr>
          <a:xfrm>
            <a:off x="255930" y="3133353"/>
            <a:ext cx="1189789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Department of  Computer Engineering &amp; Information</a:t>
            </a:r>
          </a:p>
          <a:p>
            <a:pPr algn="ctr"/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Technology</a:t>
            </a:r>
            <a:endParaRPr lang="en-IN" sz="3600" b="1" cap="none" spc="0" dirty="0">
              <a:ln w="13462">
                <a:solidFill>
                  <a:schemeClr val="bg1"/>
                </a:solidFill>
                <a:prstDash val="solid"/>
              </a:ln>
              <a:effectLst>
                <a:outerShdw dist="38100" dir="2700000" algn="bl" rotWithShape="0">
                  <a:schemeClr val="accent5"/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E1F5DE-E1BA-4994-DD81-A772EC371BD6}"/>
              </a:ext>
            </a:extLst>
          </p:cNvPr>
          <p:cNvSpPr/>
          <p:nvPr/>
        </p:nvSpPr>
        <p:spPr>
          <a:xfrm>
            <a:off x="8714904" y="5687259"/>
            <a:ext cx="3243718" cy="984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Roushan Kumar 2248410</a:t>
            </a:r>
          </a:p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Raushan Kumar 2247344</a:t>
            </a:r>
            <a:endParaRPr 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Sagar Kumar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2AA389-DDE4-74AA-82E2-E1900908F2D9}"/>
              </a:ext>
            </a:extLst>
          </p:cNvPr>
          <p:cNvSpPr/>
          <p:nvPr/>
        </p:nvSpPr>
        <p:spPr>
          <a:xfrm>
            <a:off x="8816504" y="5213031"/>
            <a:ext cx="324372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Presented by :-</a:t>
            </a:r>
            <a:endParaRPr lang="en-IN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2DA768-3F1E-DE21-493F-0954355DDADB}"/>
              </a:ext>
            </a:extLst>
          </p:cNvPr>
          <p:cNvSpPr/>
          <p:nvPr/>
        </p:nvSpPr>
        <p:spPr>
          <a:xfrm>
            <a:off x="115230" y="5697251"/>
            <a:ext cx="3665881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Deepti ma’am </a:t>
            </a:r>
            <a:endParaRPr 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63550-4DB5-18F5-51C8-2FBDD8370A78}"/>
              </a:ext>
            </a:extLst>
          </p:cNvPr>
          <p:cNvSpPr/>
          <p:nvPr/>
        </p:nvSpPr>
        <p:spPr>
          <a:xfrm>
            <a:off x="522706" y="5213031"/>
            <a:ext cx="325840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Submitted</a:t>
            </a:r>
            <a:r>
              <a:rPr lang="en-IN" sz="28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:-</a:t>
            </a:r>
            <a:endParaRPr lang="en-IN" sz="28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76D7FF-9C94-68C3-DFD5-E3B0E0632988}"/>
              </a:ext>
            </a:extLst>
          </p:cNvPr>
          <p:cNvSpPr txBox="1"/>
          <p:nvPr/>
        </p:nvSpPr>
        <p:spPr>
          <a:xfrm>
            <a:off x="255930" y="1089753"/>
            <a:ext cx="1136434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Topic -  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Stock Price Prediction Using Time Series Data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203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1CC3F6-047C-9D9C-0C1B-C3FAEC90516E}"/>
              </a:ext>
            </a:extLst>
          </p:cNvPr>
          <p:cNvSpPr txBox="1"/>
          <p:nvPr/>
        </p:nvSpPr>
        <p:spPr>
          <a:xfrm>
            <a:off x="833121" y="204381"/>
            <a:ext cx="10190479" cy="6777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3200" b="1" cap="none" spc="5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32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Goal: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 a robust model for predicting stock prices using historical time series data.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Objectives: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Analysis: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Analyze historical stock price data to identify trends</a:t>
            </a:r>
            <a:r>
              <a:rPr lang="en-IN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patterns, 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Development: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Implement and evaluate various time series forecasting models (ARIMA, Random forest Regressor) to determine the most accurate prediction method.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Evaluation: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Assess model performance using metrics such as Mean Absolute Error (MAE) and Root Mean Squared Error (RMSE) to ensure reliability in predictions.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Visualization: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Create informative visualizations to present findings and predictions, aiding stakeholders in understanding stock price movements.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3142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83AB4A-7E22-9089-B1EC-E39C325DDB8D}"/>
              </a:ext>
            </a:extLst>
          </p:cNvPr>
          <p:cNvSpPr txBox="1"/>
          <p:nvPr/>
        </p:nvSpPr>
        <p:spPr>
          <a:xfrm>
            <a:off x="1234440" y="364379"/>
            <a:ext cx="8686800" cy="5472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Tools Used: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yFinance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For downloading Tesla’s historical stock data.</a:t>
            </a: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Pandas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For data manipulation and analysis.</a:t>
            </a: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For numerical operations and handling large datasets.</a:t>
            </a: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For visualizing stock price trends and predictions.</a:t>
            </a: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Scikit-learn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For model evaluation using metrics like MSE, RMSE, and R² Score.</a:t>
            </a: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Heapq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For implementing heaps to find maximum and minimum stock prices.</a:t>
            </a:r>
          </a:p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892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54C1BD-9649-CE0F-E041-7A865FCE6ACF}"/>
              </a:ext>
            </a:extLst>
          </p:cNvPr>
          <p:cNvSpPr txBox="1"/>
          <p:nvPr/>
        </p:nvSpPr>
        <p:spPr>
          <a:xfrm>
            <a:off x="1024128" y="283894"/>
            <a:ext cx="8988552" cy="6466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en-IN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Technologies Used:</a:t>
            </a:r>
            <a:endParaRPr lang="en-IN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+mj-lt"/>
              <a:buAutoNum type="alphaLcParenR"/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Programming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lphaLcParenR"/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 Series Forecasting (ARIMA Model):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lphaLcParenR"/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Structures &amp; Algorithms (DSA):</a:t>
            </a: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Binary Search: Applied to find a specific stock price on a particular date efficiently.</a:t>
            </a: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Heaps: Used to extract maximum and minimum stock prices.</a:t>
            </a: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Dynamic Programming: Implemented to find the maximum profit by buying and selling stock at optimal times.</a:t>
            </a:r>
          </a:p>
          <a:p>
            <a:pPr lvl="0">
              <a:lnSpc>
                <a:spcPct val="200000"/>
              </a:lnSpc>
              <a:spcAft>
                <a:spcPts val="800"/>
              </a:spcAft>
            </a:pPr>
            <a:r>
              <a:rPr lang="en-IN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d) 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(Random Forest Regression):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49989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ADB757-312B-A88D-5BAE-0173EDDF4E1B}"/>
              </a:ext>
            </a:extLst>
          </p:cNvPr>
          <p:cNvSpPr txBox="1"/>
          <p:nvPr/>
        </p:nvSpPr>
        <p:spPr>
          <a:xfrm>
            <a:off x="621792" y="0"/>
            <a:ext cx="9733280" cy="5372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Industrial Application</a:t>
            </a:r>
            <a:endParaRPr lang="en-IN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Financial Market Predictions: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Helps investors and traders forecast future stock prices, enabling more informed trading decisions.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Algorithmic Trading: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Provides real-time predictions that can be integrated into automated trading systems for better buy/sell decisions.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Risk Management: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Assists financial institutions in assessing market risks and adjusting portfolios based on predicted stock price trends.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Investment Strategy Optimization: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Supports asset managers and hedge funds in refining investment strategies by predicting potential price movements.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Market Analysis: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Helps analysts and financial professionals identify patterns in stock prices, contributing to market research and advisory services.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23826B-002E-4A36-B4CD-FBA1271CA473}"/>
              </a:ext>
            </a:extLst>
          </p:cNvPr>
          <p:cNvSpPr txBox="1"/>
          <p:nvPr/>
        </p:nvSpPr>
        <p:spPr>
          <a:xfrm>
            <a:off x="621792" y="4880662"/>
            <a:ext cx="8071104" cy="216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Compiler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Interpreter: Execute the code and test functionality.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VS Code, or Jupyter Notebook for development.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39358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E7D0F8-487C-D0E0-D1C6-5B4E531B436E}"/>
              </a:ext>
            </a:extLst>
          </p:cNvPr>
          <p:cNvSpPr txBox="1"/>
          <p:nvPr/>
        </p:nvSpPr>
        <p:spPr>
          <a:xfrm>
            <a:off x="990600" y="80130"/>
            <a:ext cx="288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6000FE-4556-0309-D969-391FA67B530D}"/>
              </a:ext>
            </a:extLst>
          </p:cNvPr>
          <p:cNvSpPr txBox="1"/>
          <p:nvPr/>
        </p:nvSpPr>
        <p:spPr>
          <a:xfrm>
            <a:off x="201676" y="788056"/>
            <a:ext cx="319836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# Step 1: Data Collection import pandas as pd import </a:t>
            </a:r>
            <a:r>
              <a:rPr lang="en-IN" sz="1000" dirty="0" err="1"/>
              <a:t>numpy</a:t>
            </a:r>
            <a:r>
              <a:rPr lang="en-IN" sz="1000" dirty="0"/>
              <a:t> as np import </a:t>
            </a:r>
            <a:r>
              <a:rPr lang="en-IN" sz="1000" dirty="0" err="1"/>
              <a:t>yfinance</a:t>
            </a:r>
            <a:r>
              <a:rPr lang="en-IN" sz="1000" dirty="0"/>
              <a:t> as </a:t>
            </a:r>
            <a:r>
              <a:rPr lang="en-IN" sz="1000" dirty="0" err="1"/>
              <a:t>yf</a:t>
            </a:r>
            <a:r>
              <a:rPr lang="en-IN" sz="1000" dirty="0"/>
              <a:t> import </a:t>
            </a:r>
            <a:r>
              <a:rPr lang="en-IN" sz="1000" dirty="0" err="1"/>
              <a:t>matplotlib.pyplot</a:t>
            </a:r>
            <a:r>
              <a:rPr lang="en-IN" sz="1000" dirty="0"/>
              <a:t> as </a:t>
            </a:r>
            <a:r>
              <a:rPr lang="en-IN" sz="1000" dirty="0" err="1"/>
              <a:t>plt</a:t>
            </a:r>
            <a:r>
              <a:rPr lang="en-IN" sz="1000" dirty="0"/>
              <a:t> # Download historical Tesla stock price data ticker = 'TSLA' </a:t>
            </a:r>
            <a:r>
              <a:rPr lang="en-IN" sz="1000" dirty="0" err="1"/>
              <a:t>stock_data</a:t>
            </a:r>
            <a:r>
              <a:rPr lang="en-IN" sz="1000" dirty="0"/>
              <a:t> = </a:t>
            </a:r>
            <a:r>
              <a:rPr lang="en-IN" sz="1000" dirty="0" err="1"/>
              <a:t>yf.download</a:t>
            </a:r>
            <a:r>
              <a:rPr lang="en-IN" sz="1000" dirty="0"/>
              <a:t>(ticker, start="2020-01-01", end="2024-01-01") # Display the first few rows of the data </a:t>
            </a:r>
            <a:r>
              <a:rPr lang="en-IN" sz="1000" dirty="0" err="1"/>
              <a:t>stock_data.head</a:t>
            </a:r>
            <a:r>
              <a:rPr lang="en-IN" sz="1000" dirty="0"/>
              <a:t>()</a:t>
            </a:r>
          </a:p>
          <a:p>
            <a:r>
              <a:rPr lang="en-IN" sz="1000" dirty="0"/>
              <a:t> # Step 2: Exploratory Data Analysis (EDA) # Check for missing values print(</a:t>
            </a:r>
            <a:r>
              <a:rPr lang="en-IN" sz="1000" dirty="0" err="1"/>
              <a:t>stock_data.isnull</a:t>
            </a:r>
            <a:r>
              <a:rPr lang="en-IN" sz="1000" dirty="0"/>
              <a:t>().sum()) </a:t>
            </a:r>
          </a:p>
          <a:p>
            <a:r>
              <a:rPr lang="en-IN" sz="1000" dirty="0"/>
              <a:t># Check the </a:t>
            </a:r>
            <a:r>
              <a:rPr lang="en-IN" sz="1000" dirty="0" err="1"/>
              <a:t>DataFrame</a:t>
            </a:r>
            <a:r>
              <a:rPr lang="en-IN" sz="1000" dirty="0"/>
              <a:t> structure print(</a:t>
            </a:r>
            <a:r>
              <a:rPr lang="en-IN" sz="1000" dirty="0" err="1"/>
              <a:t>stock_data.columns</a:t>
            </a:r>
            <a:r>
              <a:rPr lang="en-IN" sz="1000" dirty="0"/>
              <a:t>) # Print the column names print(</a:t>
            </a:r>
            <a:r>
              <a:rPr lang="en-IN" sz="1000" dirty="0" err="1"/>
              <a:t>stock_data.head</a:t>
            </a:r>
            <a:r>
              <a:rPr lang="en-IN" sz="1000" dirty="0"/>
              <a:t>()) # Print the first few rows of the </a:t>
            </a:r>
            <a:r>
              <a:rPr lang="en-IN" sz="1000" dirty="0" err="1"/>
              <a:t>DataFrame</a:t>
            </a:r>
            <a:r>
              <a:rPr lang="en-IN" sz="1000" dirty="0"/>
              <a:t> print(</a:t>
            </a:r>
            <a:r>
              <a:rPr lang="en-IN" sz="1000" dirty="0" err="1"/>
              <a:t>stock_data.columns</a:t>
            </a:r>
            <a:r>
              <a:rPr lang="en-IN" sz="1000" dirty="0"/>
              <a:t>) # Visualize the closing price over time </a:t>
            </a:r>
            <a:r>
              <a:rPr lang="en-IN" sz="1000" dirty="0" err="1"/>
              <a:t>plt.figure</a:t>
            </a:r>
            <a:r>
              <a:rPr lang="en-IN" sz="1000" dirty="0"/>
              <a:t>(</a:t>
            </a:r>
            <a:r>
              <a:rPr lang="en-IN" sz="1000" dirty="0" err="1"/>
              <a:t>figsize</a:t>
            </a:r>
            <a:r>
              <a:rPr lang="en-IN" sz="1000" dirty="0"/>
              <a:t>=(10, 6)) </a:t>
            </a:r>
            <a:r>
              <a:rPr lang="en-IN" sz="1000" dirty="0" err="1"/>
              <a:t>plt.plot</a:t>
            </a:r>
            <a:r>
              <a:rPr lang="en-IN" sz="1000" dirty="0"/>
              <a:t>(</a:t>
            </a:r>
            <a:r>
              <a:rPr lang="en-IN" sz="1000" dirty="0" err="1"/>
              <a:t>stock_data</a:t>
            </a:r>
            <a:r>
              <a:rPr lang="en-IN" sz="1000" dirty="0"/>
              <a:t>['Close'], label='Tesla Closing Price') </a:t>
            </a:r>
            <a:r>
              <a:rPr lang="en-IN" sz="1000" dirty="0" err="1"/>
              <a:t>plt.title</a:t>
            </a:r>
            <a:r>
              <a:rPr lang="en-IN" sz="1000" dirty="0"/>
              <a:t>('Tesla Stock Closing Price (2020-2024)') </a:t>
            </a:r>
            <a:r>
              <a:rPr lang="en-IN" sz="1000" dirty="0" err="1"/>
              <a:t>plt.xlabel</a:t>
            </a:r>
            <a:r>
              <a:rPr lang="en-IN" sz="1000" dirty="0"/>
              <a:t>('Date') </a:t>
            </a:r>
            <a:r>
              <a:rPr lang="en-IN" sz="1000" dirty="0" err="1"/>
              <a:t>plt.ylabel</a:t>
            </a:r>
            <a:r>
              <a:rPr lang="en-IN" sz="1000" dirty="0"/>
              <a:t>('Price (USD)') </a:t>
            </a:r>
            <a:r>
              <a:rPr lang="en-IN" sz="1000" dirty="0" err="1"/>
              <a:t>plt.legend</a:t>
            </a:r>
            <a:r>
              <a:rPr lang="en-IN" sz="1000" dirty="0"/>
              <a:t>() </a:t>
            </a:r>
            <a:r>
              <a:rPr lang="en-IN" sz="1000" dirty="0" err="1"/>
              <a:t>plt.show</a:t>
            </a:r>
            <a:r>
              <a:rPr lang="en-IN" sz="1000" dirty="0"/>
              <a:t>()</a:t>
            </a:r>
          </a:p>
          <a:p>
            <a:r>
              <a:rPr lang="en-IN" sz="1000" dirty="0"/>
              <a:t># Train-test split (80% train, 20% test) </a:t>
            </a:r>
            <a:r>
              <a:rPr lang="en-IN" sz="1000" dirty="0" err="1"/>
              <a:t>train_size</a:t>
            </a:r>
            <a:r>
              <a:rPr lang="en-IN" sz="1000" dirty="0"/>
              <a:t> = int(</a:t>
            </a:r>
            <a:r>
              <a:rPr lang="en-IN" sz="1000" dirty="0" err="1"/>
              <a:t>len</a:t>
            </a:r>
            <a:r>
              <a:rPr lang="en-IN" sz="1000" dirty="0"/>
              <a:t>(</a:t>
            </a:r>
            <a:r>
              <a:rPr lang="en-IN" sz="1000" dirty="0" err="1"/>
              <a:t>stock_data</a:t>
            </a:r>
            <a:r>
              <a:rPr lang="en-IN" sz="1000" dirty="0"/>
              <a:t>) * 0.8) train = </a:t>
            </a:r>
            <a:r>
              <a:rPr lang="en-IN" sz="1000" dirty="0" err="1"/>
              <a:t>stock_data</a:t>
            </a:r>
            <a:r>
              <a:rPr lang="en-IN" sz="1000" dirty="0"/>
              <a:t>['Close'][:</a:t>
            </a:r>
            <a:r>
              <a:rPr lang="en-IN" sz="1000" dirty="0" err="1"/>
              <a:t>train_size</a:t>
            </a:r>
            <a:r>
              <a:rPr lang="en-IN" sz="1000" dirty="0"/>
              <a:t>] test = </a:t>
            </a:r>
            <a:r>
              <a:rPr lang="en-IN" sz="1000" dirty="0" err="1"/>
              <a:t>stock_data</a:t>
            </a:r>
            <a:r>
              <a:rPr lang="en-IN" sz="1000" dirty="0"/>
              <a:t>['Close'][</a:t>
            </a:r>
            <a:r>
              <a:rPr lang="en-IN" sz="1000" dirty="0" err="1"/>
              <a:t>train_size</a:t>
            </a:r>
            <a:r>
              <a:rPr lang="en-IN" sz="1000" dirty="0"/>
              <a:t>:] # Display split information print(</a:t>
            </a:r>
            <a:r>
              <a:rPr lang="en-IN" sz="1000" dirty="0" err="1"/>
              <a:t>f"Training</a:t>
            </a:r>
            <a:r>
              <a:rPr lang="en-IN" sz="1000" dirty="0"/>
              <a:t> data size: {</a:t>
            </a:r>
            <a:r>
              <a:rPr lang="en-IN" sz="1000" dirty="0" err="1"/>
              <a:t>len</a:t>
            </a:r>
            <a:r>
              <a:rPr lang="en-IN" sz="1000" dirty="0"/>
              <a:t>(train)}") print(</a:t>
            </a:r>
            <a:r>
              <a:rPr lang="en-IN" sz="1000" dirty="0" err="1"/>
              <a:t>f"Testing</a:t>
            </a:r>
            <a:r>
              <a:rPr lang="en-IN" sz="1000" dirty="0"/>
              <a:t> data size: {</a:t>
            </a:r>
            <a:r>
              <a:rPr lang="en-IN" sz="1000" dirty="0" err="1"/>
              <a:t>len</a:t>
            </a:r>
            <a:r>
              <a:rPr lang="en-IN" sz="1000" dirty="0"/>
              <a:t>(test)}") # Step 3: Time Series Forecasting using ARIMA from </a:t>
            </a:r>
            <a:r>
              <a:rPr lang="en-IN" sz="1000" dirty="0" err="1"/>
              <a:t>statsmodels.tsa.arima.model</a:t>
            </a:r>
            <a:r>
              <a:rPr lang="en-IN" sz="1000" dirty="0"/>
              <a:t> import ARIMA # Fit the ARIMA model (order needs to be tuned) model = ARIMA(train, order=(5, 1, 0)) # (p, d, q) </a:t>
            </a:r>
            <a:r>
              <a:rPr lang="en-IN" sz="1000" dirty="0" err="1"/>
              <a:t>model_fit</a:t>
            </a:r>
            <a:r>
              <a:rPr lang="en-IN" sz="1000" dirty="0"/>
              <a:t> = </a:t>
            </a:r>
            <a:r>
              <a:rPr lang="en-IN" sz="1000" dirty="0" err="1"/>
              <a:t>model.fit</a:t>
            </a:r>
            <a:r>
              <a:rPr lang="en-IN" sz="1000" dirty="0"/>
              <a:t>() # Forecast future values based on the test set size forecast = </a:t>
            </a:r>
            <a:r>
              <a:rPr lang="en-IN" sz="1000" dirty="0" err="1"/>
              <a:t>model_fit.forecast</a:t>
            </a:r>
            <a:r>
              <a:rPr lang="en-IN" sz="1000" dirty="0"/>
              <a:t>(steps=</a:t>
            </a:r>
            <a:r>
              <a:rPr lang="en-IN" sz="1000" dirty="0" err="1"/>
              <a:t>len</a:t>
            </a:r>
            <a:r>
              <a:rPr lang="en-IN" sz="1000" dirty="0"/>
              <a:t>(test)) # Evaluate model performance using Mean Squared Error from </a:t>
            </a:r>
            <a:r>
              <a:rPr lang="en-IN" sz="1000" dirty="0" err="1"/>
              <a:t>sklearn.metrics</a:t>
            </a:r>
            <a:r>
              <a:rPr lang="en-IN" sz="1000" dirty="0"/>
              <a:t> import </a:t>
            </a:r>
            <a:r>
              <a:rPr lang="en-IN" sz="1000" dirty="0" err="1"/>
              <a:t>mean_squared_error</a:t>
            </a:r>
            <a:r>
              <a:rPr lang="en-IN" sz="1000" dirty="0"/>
              <a:t> </a:t>
            </a:r>
            <a:r>
              <a:rPr lang="en-IN" sz="1000" dirty="0" err="1"/>
              <a:t>mse</a:t>
            </a:r>
            <a:r>
              <a:rPr lang="en-IN" sz="1000" dirty="0"/>
              <a:t> = </a:t>
            </a:r>
            <a:r>
              <a:rPr lang="en-IN" sz="1000" dirty="0" err="1"/>
              <a:t>mean_squared_error</a:t>
            </a:r>
            <a:r>
              <a:rPr lang="en-IN" sz="1000" dirty="0"/>
              <a:t>(test, forecast) print(</a:t>
            </a:r>
            <a:r>
              <a:rPr lang="en-IN" sz="1000" dirty="0" err="1"/>
              <a:t>f'Mean</a:t>
            </a:r>
            <a:r>
              <a:rPr lang="en-IN" sz="1000" dirty="0"/>
              <a:t> Squared Error: {</a:t>
            </a:r>
            <a:r>
              <a:rPr lang="en-IN" sz="1000" dirty="0" err="1"/>
              <a:t>mse</a:t>
            </a:r>
            <a:r>
              <a:rPr lang="en-IN" sz="1000" dirty="0"/>
              <a:t>}')</a:t>
            </a:r>
          </a:p>
          <a:p>
            <a:endParaRPr lang="en-IN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7A4E79-9C3B-5D1F-1790-2EEC3C5C4EEF}"/>
              </a:ext>
            </a:extLst>
          </p:cNvPr>
          <p:cNvSpPr txBox="1"/>
          <p:nvPr/>
        </p:nvSpPr>
        <p:spPr>
          <a:xfrm>
            <a:off x="3639312" y="726461"/>
            <a:ext cx="3959352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 err="1"/>
              <a:t>plt.figure</a:t>
            </a:r>
            <a:r>
              <a:rPr lang="en-IN" sz="1100" dirty="0"/>
              <a:t>(</a:t>
            </a:r>
            <a:r>
              <a:rPr lang="en-IN" sz="1100" dirty="0" err="1"/>
              <a:t>figsize</a:t>
            </a:r>
            <a:r>
              <a:rPr lang="en-IN" sz="1100" dirty="0"/>
              <a:t>=(10, 6)) </a:t>
            </a:r>
            <a:r>
              <a:rPr lang="en-IN" sz="1100" dirty="0" err="1"/>
              <a:t>plt.plot</a:t>
            </a:r>
            <a:r>
              <a:rPr lang="en-IN" sz="1100" dirty="0"/>
              <a:t>(</a:t>
            </a:r>
            <a:r>
              <a:rPr lang="en-IN" sz="1100" dirty="0" err="1"/>
              <a:t>test.index</a:t>
            </a:r>
            <a:r>
              <a:rPr lang="en-IN" sz="1100" dirty="0"/>
              <a:t>, test, label='Actual Price') </a:t>
            </a:r>
            <a:r>
              <a:rPr lang="en-IN" sz="1100" dirty="0" err="1"/>
              <a:t>plt.plot</a:t>
            </a:r>
            <a:r>
              <a:rPr lang="en-IN" sz="1100" dirty="0"/>
              <a:t>(</a:t>
            </a:r>
            <a:r>
              <a:rPr lang="en-IN" sz="1100" dirty="0" err="1"/>
              <a:t>test.index</a:t>
            </a:r>
            <a:r>
              <a:rPr lang="en-IN" sz="1100" dirty="0"/>
              <a:t>, forecast, label='Predicted Price', </a:t>
            </a:r>
            <a:r>
              <a:rPr lang="en-IN" sz="1100" dirty="0" err="1"/>
              <a:t>color</a:t>
            </a:r>
            <a:r>
              <a:rPr lang="en-IN" sz="1100" dirty="0"/>
              <a:t>='red') </a:t>
            </a:r>
            <a:r>
              <a:rPr lang="en-IN" sz="1100" dirty="0" err="1"/>
              <a:t>plt.title</a:t>
            </a:r>
            <a:r>
              <a:rPr lang="en-IN" sz="1100" dirty="0"/>
              <a:t>('Tesla Stock Price Prediction') </a:t>
            </a:r>
            <a:r>
              <a:rPr lang="en-IN" sz="1100" dirty="0" err="1"/>
              <a:t>plt.xlabel</a:t>
            </a:r>
            <a:r>
              <a:rPr lang="en-IN" sz="1100" dirty="0"/>
              <a:t>('Date') </a:t>
            </a:r>
            <a:r>
              <a:rPr lang="en-IN" sz="1100" dirty="0" err="1"/>
              <a:t>plt.ylabel</a:t>
            </a:r>
            <a:r>
              <a:rPr lang="en-IN" sz="1100" dirty="0"/>
              <a:t>('Price (USD)') </a:t>
            </a:r>
            <a:r>
              <a:rPr lang="en-IN" sz="1100" dirty="0" err="1"/>
              <a:t>plt.legend</a:t>
            </a:r>
            <a:r>
              <a:rPr lang="en-IN" sz="1100" dirty="0"/>
              <a:t>() </a:t>
            </a:r>
            <a:r>
              <a:rPr lang="en-IN" sz="1100" dirty="0" err="1"/>
              <a:t>plt.show</a:t>
            </a:r>
            <a:r>
              <a:rPr lang="en-IN" sz="1100" dirty="0"/>
              <a:t>() </a:t>
            </a:r>
          </a:p>
          <a:p>
            <a:r>
              <a:rPr lang="en-IN" sz="1100" dirty="0"/>
              <a:t># Step 4: (DSA) Integration # Efficient Searching (Binary Search) # Using Heaps for Maximum and Minimum Stock Prices # Dynamic Programming for Maximum Profit # Binary search to find stock price on a specific date def </a:t>
            </a:r>
            <a:r>
              <a:rPr lang="en-IN" sz="1100" dirty="0" err="1"/>
              <a:t>binary_search</a:t>
            </a:r>
            <a:r>
              <a:rPr lang="en-IN" sz="1100" dirty="0"/>
              <a:t>(dates, </a:t>
            </a:r>
            <a:r>
              <a:rPr lang="en-IN" sz="1100" dirty="0" err="1"/>
              <a:t>target_date</a:t>
            </a:r>
            <a:r>
              <a:rPr lang="en-IN" sz="1100" dirty="0"/>
              <a:t>): low, high = 0, </a:t>
            </a:r>
            <a:r>
              <a:rPr lang="en-IN" sz="1100" dirty="0" err="1"/>
              <a:t>len</a:t>
            </a:r>
            <a:r>
              <a:rPr lang="en-IN" sz="1100" dirty="0"/>
              <a:t>(dates) - 1 while low &lt;= high: mid = (low + high) // 2 # Remove </a:t>
            </a:r>
            <a:r>
              <a:rPr lang="en-IN" sz="1100" dirty="0" err="1"/>
              <a:t>timezone</a:t>
            </a:r>
            <a:r>
              <a:rPr lang="en-IN" sz="1100" dirty="0"/>
              <a:t> information to avoid </a:t>
            </a:r>
            <a:r>
              <a:rPr lang="en-IN" sz="1100" dirty="0" err="1"/>
              <a:t>tz</a:t>
            </a:r>
            <a:r>
              <a:rPr lang="en-IN" sz="1100" dirty="0"/>
              <a:t>-aware vs </a:t>
            </a:r>
            <a:r>
              <a:rPr lang="en-IN" sz="1100" dirty="0" err="1"/>
              <a:t>tz</a:t>
            </a:r>
            <a:r>
              <a:rPr lang="en-IN" sz="1100" dirty="0"/>
              <a:t>-naive errors if dates[mid].</a:t>
            </a:r>
            <a:r>
              <a:rPr lang="en-IN" sz="1100" dirty="0" err="1"/>
              <a:t>tz_localize</a:t>
            </a:r>
            <a:r>
              <a:rPr lang="en-IN" sz="1100" dirty="0"/>
              <a:t>(None) == </a:t>
            </a:r>
            <a:r>
              <a:rPr lang="en-IN" sz="1100" dirty="0" err="1"/>
              <a:t>target_date.tz_localize</a:t>
            </a:r>
            <a:r>
              <a:rPr lang="en-IN" sz="1100" dirty="0"/>
              <a:t>(None): return mid </a:t>
            </a:r>
            <a:r>
              <a:rPr lang="en-IN" sz="1100" dirty="0" err="1"/>
              <a:t>elif</a:t>
            </a:r>
            <a:r>
              <a:rPr lang="en-IN" sz="1100" dirty="0"/>
              <a:t> dates[mid].</a:t>
            </a:r>
            <a:r>
              <a:rPr lang="en-IN" sz="1100" dirty="0" err="1"/>
              <a:t>tz_localize</a:t>
            </a:r>
            <a:r>
              <a:rPr lang="en-IN" sz="1100" dirty="0"/>
              <a:t>(None) &lt; </a:t>
            </a:r>
            <a:r>
              <a:rPr lang="en-IN" sz="1100" dirty="0" err="1"/>
              <a:t>target_date.tz_localize</a:t>
            </a:r>
            <a:r>
              <a:rPr lang="en-IN" sz="1100" dirty="0"/>
              <a:t>(None): low = mid + 1 else: high = mid - 1 return -1 </a:t>
            </a:r>
          </a:p>
          <a:p>
            <a:r>
              <a:rPr lang="en-IN" sz="1100" dirty="0"/>
              <a:t># Convert index (dates) to list for binary search and make them </a:t>
            </a:r>
            <a:r>
              <a:rPr lang="en-IN" sz="1100" dirty="0" err="1"/>
              <a:t>timezone</a:t>
            </a:r>
            <a:r>
              <a:rPr lang="en-IN" sz="1100" dirty="0"/>
              <a:t>-naive dates = </a:t>
            </a:r>
            <a:r>
              <a:rPr lang="en-IN" sz="1100" dirty="0" err="1"/>
              <a:t>stock_data.index.tz_localize</a:t>
            </a:r>
            <a:r>
              <a:rPr lang="en-IN" sz="1100" dirty="0"/>
              <a:t>(None).</a:t>
            </a:r>
            <a:r>
              <a:rPr lang="en-IN" sz="1100" dirty="0" err="1"/>
              <a:t>to_list</a:t>
            </a:r>
            <a:r>
              <a:rPr lang="en-IN" sz="1100" dirty="0"/>
              <a:t>() # Example: Find stock price on '2022-05-01' and make it </a:t>
            </a:r>
            <a:r>
              <a:rPr lang="en-IN" sz="1100" dirty="0" err="1"/>
              <a:t>timezone</a:t>
            </a:r>
            <a:r>
              <a:rPr lang="en-IN" sz="1100" dirty="0"/>
              <a:t>-naive </a:t>
            </a:r>
            <a:r>
              <a:rPr lang="en-IN" sz="1100" dirty="0" err="1"/>
              <a:t>target_date</a:t>
            </a:r>
            <a:r>
              <a:rPr lang="en-IN" sz="1100" dirty="0"/>
              <a:t> = </a:t>
            </a:r>
            <a:r>
              <a:rPr lang="en-IN" sz="1100" dirty="0" err="1"/>
              <a:t>pd.Timestamp</a:t>
            </a:r>
            <a:r>
              <a:rPr lang="en-IN" sz="1100" dirty="0"/>
              <a:t>('2022-05-01').</a:t>
            </a:r>
            <a:r>
              <a:rPr lang="en-IN" sz="1100" dirty="0" err="1"/>
              <a:t>tz_localize</a:t>
            </a:r>
            <a:r>
              <a:rPr lang="en-IN" sz="1100" dirty="0"/>
              <a:t>(None) index = </a:t>
            </a:r>
            <a:r>
              <a:rPr lang="en-IN" sz="1100" dirty="0" err="1"/>
              <a:t>binary_search</a:t>
            </a:r>
            <a:r>
              <a:rPr lang="en-IN" sz="1100" dirty="0"/>
              <a:t>(dates, </a:t>
            </a:r>
            <a:r>
              <a:rPr lang="en-IN" sz="1100" dirty="0" err="1"/>
              <a:t>target_date</a:t>
            </a:r>
            <a:r>
              <a:rPr lang="en-IN" sz="1100" dirty="0"/>
              <a:t>) if index != -1: print(</a:t>
            </a:r>
            <a:r>
              <a:rPr lang="en-IN" sz="1100" dirty="0" err="1"/>
              <a:t>f'Stock</a:t>
            </a:r>
            <a:r>
              <a:rPr lang="en-IN" sz="1100" dirty="0"/>
              <a:t> price on {</a:t>
            </a:r>
            <a:r>
              <a:rPr lang="en-IN" sz="1100" dirty="0" err="1"/>
              <a:t>target_date.date</a:t>
            </a:r>
            <a:r>
              <a:rPr lang="en-IN" sz="1100" dirty="0"/>
              <a:t>()}: {</a:t>
            </a:r>
            <a:r>
              <a:rPr lang="en-IN" sz="1100" dirty="0" err="1"/>
              <a:t>stock_data</a:t>
            </a:r>
            <a:r>
              <a:rPr lang="en-IN" sz="1100" dirty="0"/>
              <a:t>["Close"][index]}') else: print('Date not found.') # Using a Heap to Find Maximum and Minimum Stock Prices import </a:t>
            </a:r>
            <a:r>
              <a:rPr lang="en-IN" sz="1100" dirty="0" err="1"/>
              <a:t>heapq</a:t>
            </a:r>
            <a:r>
              <a:rPr lang="en-IN" sz="1100" dirty="0"/>
              <a:t> # Extract closing prices using </a:t>
            </a:r>
            <a:r>
              <a:rPr lang="en-IN" sz="1100" dirty="0" err="1"/>
              <a:t>MultiIndex</a:t>
            </a:r>
            <a:r>
              <a:rPr lang="en-IN" sz="1100" dirty="0"/>
              <a:t> </a:t>
            </a:r>
            <a:r>
              <a:rPr lang="en-IN" sz="1100" dirty="0" err="1"/>
              <a:t>stock_prices</a:t>
            </a:r>
            <a:r>
              <a:rPr lang="en-IN" sz="1100" dirty="0"/>
              <a:t> = </a:t>
            </a:r>
            <a:r>
              <a:rPr lang="en-IN" sz="1100" dirty="0" err="1"/>
              <a:t>stock_data</a:t>
            </a:r>
            <a:r>
              <a:rPr lang="en-IN" sz="1100" dirty="0"/>
              <a:t>[('Close', 'TSLA')].</a:t>
            </a:r>
            <a:r>
              <a:rPr lang="en-IN" sz="1100" dirty="0" err="1"/>
              <a:t>tolist</a:t>
            </a:r>
            <a:r>
              <a:rPr lang="en-IN" sz="1100" dirty="0"/>
              <a:t>() # Use .</a:t>
            </a:r>
            <a:r>
              <a:rPr lang="en-IN" sz="1100" dirty="0" err="1"/>
              <a:t>tolist</a:t>
            </a:r>
            <a:r>
              <a:rPr lang="en-IN" sz="1100" dirty="0"/>
              <a:t>() for conversion </a:t>
            </a:r>
          </a:p>
          <a:p>
            <a:r>
              <a:rPr lang="en-IN" sz="1100" dirty="0"/>
              <a:t># Find the 5 highest stock prices using max-heap top_5_prices = </a:t>
            </a:r>
            <a:r>
              <a:rPr lang="en-IN" sz="1100" dirty="0" err="1"/>
              <a:t>heapq.nlargest</a:t>
            </a:r>
            <a:r>
              <a:rPr lang="en-IN" sz="1100" dirty="0"/>
              <a:t>(5, </a:t>
            </a:r>
            <a:r>
              <a:rPr lang="en-IN" sz="1100" dirty="0" err="1"/>
              <a:t>stock_prices</a:t>
            </a:r>
            <a:r>
              <a:rPr lang="en-IN" sz="1100" dirty="0"/>
              <a:t>) print(</a:t>
            </a:r>
            <a:r>
              <a:rPr lang="en-IN" sz="1100" dirty="0" err="1"/>
              <a:t>f'Top</a:t>
            </a:r>
            <a:r>
              <a:rPr lang="en-IN" sz="1100" dirty="0"/>
              <a:t> 5 Highest Stock Prices: {top_5_prices}') # Find the 5 lowest stock prices using min-heap lowest_5_prices = </a:t>
            </a:r>
            <a:r>
              <a:rPr lang="en-IN" sz="1100" dirty="0" err="1"/>
              <a:t>heapq.nsmallest</a:t>
            </a:r>
            <a:r>
              <a:rPr lang="en-IN" sz="1100" dirty="0"/>
              <a:t>(5, </a:t>
            </a:r>
            <a:r>
              <a:rPr lang="en-IN" sz="1100" dirty="0" err="1"/>
              <a:t>stock_prices</a:t>
            </a:r>
            <a:r>
              <a:rPr lang="en-IN" sz="1100" dirty="0"/>
              <a:t>) print(</a:t>
            </a:r>
            <a:r>
              <a:rPr lang="en-IN" sz="1100" dirty="0" err="1"/>
              <a:t>f'Top</a:t>
            </a:r>
            <a:r>
              <a:rPr lang="en-IN" sz="1100" dirty="0"/>
              <a:t> 5 Lowest Stock Prices: {lowest_5_prices}') # Dynamic Programming for Maximum </a:t>
            </a:r>
            <a:r>
              <a:rPr lang="en-IN" sz="1100" dirty="0" err="1"/>
              <a:t>Profi</a:t>
            </a:r>
            <a:endParaRPr lang="en-IN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F16109-6687-B44D-100E-449FDC861902}"/>
              </a:ext>
            </a:extLst>
          </p:cNvPr>
          <p:cNvSpPr txBox="1"/>
          <p:nvPr/>
        </p:nvSpPr>
        <p:spPr>
          <a:xfrm>
            <a:off x="7965948" y="726461"/>
            <a:ext cx="38481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t # Dynamic programming approach to find maximum profit def </a:t>
            </a:r>
            <a:r>
              <a:rPr lang="en-IN" sz="1000" dirty="0" err="1"/>
              <a:t>max_profit</a:t>
            </a:r>
            <a:r>
              <a:rPr lang="en-IN" sz="1000" dirty="0"/>
              <a:t>(prices): if not prices: return 0 </a:t>
            </a:r>
            <a:r>
              <a:rPr lang="en-IN" sz="1000" dirty="0" err="1"/>
              <a:t>min_price</a:t>
            </a:r>
            <a:r>
              <a:rPr lang="en-IN" sz="1000" dirty="0"/>
              <a:t> = float('inf') </a:t>
            </a:r>
            <a:r>
              <a:rPr lang="en-IN" sz="1000" dirty="0" err="1"/>
              <a:t>max_profit</a:t>
            </a:r>
            <a:r>
              <a:rPr lang="en-IN" sz="1000" dirty="0"/>
              <a:t> = 0 for price in prices: </a:t>
            </a:r>
            <a:r>
              <a:rPr lang="en-IN" sz="1000" dirty="0" err="1"/>
              <a:t>min_price</a:t>
            </a:r>
            <a:r>
              <a:rPr lang="en-IN" sz="1000" dirty="0"/>
              <a:t> = min(</a:t>
            </a:r>
            <a:r>
              <a:rPr lang="en-IN" sz="1000" dirty="0" err="1"/>
              <a:t>min_price</a:t>
            </a:r>
            <a:r>
              <a:rPr lang="en-IN" sz="1000" dirty="0"/>
              <a:t>, price) </a:t>
            </a:r>
            <a:r>
              <a:rPr lang="en-IN" sz="1000" dirty="0" err="1"/>
              <a:t>max_profit</a:t>
            </a:r>
            <a:r>
              <a:rPr lang="en-IN" sz="1000" dirty="0"/>
              <a:t> = max(</a:t>
            </a:r>
            <a:r>
              <a:rPr lang="en-IN" sz="1000" dirty="0" err="1"/>
              <a:t>max_profit</a:t>
            </a:r>
            <a:r>
              <a:rPr lang="en-IN" sz="1000" dirty="0"/>
              <a:t>, price - </a:t>
            </a:r>
            <a:r>
              <a:rPr lang="en-IN" sz="1000" dirty="0" err="1"/>
              <a:t>min_price</a:t>
            </a:r>
            <a:r>
              <a:rPr lang="en-IN" sz="1000" dirty="0"/>
              <a:t>) return </a:t>
            </a:r>
            <a:r>
              <a:rPr lang="en-IN" sz="1000" dirty="0" err="1"/>
              <a:t>max_profit</a:t>
            </a:r>
            <a:r>
              <a:rPr lang="en-IN" sz="1000" dirty="0"/>
              <a:t> # Calculate the maximum profit </a:t>
            </a:r>
            <a:r>
              <a:rPr lang="en-IN" sz="1000" dirty="0" err="1"/>
              <a:t>profit</a:t>
            </a:r>
            <a:r>
              <a:rPr lang="en-IN" sz="1000" dirty="0"/>
              <a:t> = </a:t>
            </a:r>
            <a:r>
              <a:rPr lang="en-IN" sz="1000" dirty="0" err="1"/>
              <a:t>max_profit</a:t>
            </a:r>
            <a:r>
              <a:rPr lang="en-IN" sz="1000" dirty="0"/>
              <a:t>(</a:t>
            </a:r>
            <a:r>
              <a:rPr lang="en-IN" sz="1000" dirty="0" err="1"/>
              <a:t>stock_prices</a:t>
            </a:r>
            <a:r>
              <a:rPr lang="en-IN" sz="1000" dirty="0"/>
              <a:t>) print(</a:t>
            </a:r>
            <a:r>
              <a:rPr lang="en-IN" sz="1000" dirty="0" err="1"/>
              <a:t>f'Maximum</a:t>
            </a:r>
            <a:r>
              <a:rPr lang="en-IN" sz="1000" dirty="0"/>
              <a:t> Profit: {profit}') # Model Evaluation and Visualization # Visualize actual vs forecasted stock prices </a:t>
            </a:r>
            <a:r>
              <a:rPr lang="en-IN" sz="1000" dirty="0" err="1"/>
              <a:t>plt.figure</a:t>
            </a:r>
            <a:r>
              <a:rPr lang="en-IN" sz="1000" dirty="0"/>
              <a:t>(</a:t>
            </a:r>
            <a:r>
              <a:rPr lang="en-IN" sz="1000" dirty="0" err="1"/>
              <a:t>figsize</a:t>
            </a:r>
            <a:r>
              <a:rPr lang="en-IN" sz="1000" dirty="0"/>
              <a:t>=(10, 6)) </a:t>
            </a:r>
            <a:r>
              <a:rPr lang="en-IN" sz="1000" dirty="0" err="1"/>
              <a:t>plt.plot</a:t>
            </a:r>
            <a:r>
              <a:rPr lang="en-IN" sz="1000" dirty="0"/>
              <a:t>(</a:t>
            </a:r>
            <a:r>
              <a:rPr lang="en-IN" sz="1000" dirty="0" err="1"/>
              <a:t>test.index</a:t>
            </a:r>
            <a:r>
              <a:rPr lang="en-IN" sz="1000" dirty="0"/>
              <a:t>, test, label='Actual Price') </a:t>
            </a:r>
            <a:r>
              <a:rPr lang="en-IN" sz="1000" dirty="0" err="1"/>
              <a:t>plt.plot</a:t>
            </a:r>
            <a:r>
              <a:rPr lang="en-IN" sz="1000" dirty="0"/>
              <a:t>(</a:t>
            </a:r>
            <a:r>
              <a:rPr lang="en-IN" sz="1000" dirty="0" err="1"/>
              <a:t>test.index</a:t>
            </a:r>
            <a:r>
              <a:rPr lang="en-IN" sz="1000" dirty="0"/>
              <a:t>, forecast, label='Predicted Price', </a:t>
            </a:r>
            <a:r>
              <a:rPr lang="en-IN" sz="1000" dirty="0" err="1"/>
              <a:t>color</a:t>
            </a:r>
            <a:r>
              <a:rPr lang="en-IN" sz="1000" dirty="0"/>
              <a:t>='red') </a:t>
            </a:r>
            <a:r>
              <a:rPr lang="en-IN" sz="1000" dirty="0" err="1"/>
              <a:t>plt.title</a:t>
            </a:r>
            <a:r>
              <a:rPr lang="en-IN" sz="1000" dirty="0"/>
              <a:t>(</a:t>
            </a:r>
            <a:r>
              <a:rPr lang="en-IN" sz="1000" dirty="0" err="1"/>
              <a:t>f'Tesla</a:t>
            </a:r>
            <a:r>
              <a:rPr lang="en-IN" sz="1000" dirty="0"/>
              <a:t> Stock Price Prediction') </a:t>
            </a:r>
            <a:r>
              <a:rPr lang="en-IN" sz="1000" dirty="0" err="1"/>
              <a:t>plt.xlabel</a:t>
            </a:r>
            <a:r>
              <a:rPr lang="en-IN" sz="1000" dirty="0"/>
              <a:t>('Date') </a:t>
            </a:r>
            <a:r>
              <a:rPr lang="en-IN" sz="1000" dirty="0" err="1"/>
              <a:t>plt.ylabel</a:t>
            </a:r>
            <a:r>
              <a:rPr lang="en-IN" sz="1000" dirty="0"/>
              <a:t>('Price (USD)') </a:t>
            </a:r>
            <a:r>
              <a:rPr lang="en-IN" sz="1000" dirty="0" err="1"/>
              <a:t>plt.legend</a:t>
            </a:r>
            <a:r>
              <a:rPr lang="en-IN" sz="1000" dirty="0"/>
              <a:t>() </a:t>
            </a:r>
            <a:r>
              <a:rPr lang="en-IN" sz="1000" dirty="0" err="1"/>
              <a:t>plt.show</a:t>
            </a:r>
            <a:r>
              <a:rPr lang="en-IN" sz="1000" dirty="0"/>
              <a:t>() # Display forecasted prices print("Forecasted Prices: ", forecast) print(</a:t>
            </a:r>
            <a:r>
              <a:rPr lang="en-IN" sz="1000" dirty="0" err="1"/>
              <a:t>stock_data.columns</a:t>
            </a:r>
            <a:r>
              <a:rPr lang="en-IN" sz="1000" dirty="0"/>
              <a:t>) # Accessing 'Close' for TSLA y = </a:t>
            </a:r>
            <a:r>
              <a:rPr lang="en-IN" sz="1000" dirty="0" err="1"/>
              <a:t>stock_data</a:t>
            </a:r>
            <a:r>
              <a:rPr lang="en-IN" sz="1000" dirty="0"/>
              <a:t>[('Close', 'TSLA')] from </a:t>
            </a:r>
            <a:r>
              <a:rPr lang="en-IN" sz="1000" dirty="0" err="1"/>
              <a:t>sklearn.model_selection</a:t>
            </a:r>
            <a:r>
              <a:rPr lang="en-IN" sz="1000" dirty="0"/>
              <a:t> import </a:t>
            </a:r>
            <a:r>
              <a:rPr lang="en-IN" sz="1000" dirty="0" err="1"/>
              <a:t>train_test_split</a:t>
            </a:r>
            <a:r>
              <a:rPr lang="en-IN" sz="1000" dirty="0"/>
              <a:t> from </a:t>
            </a:r>
            <a:r>
              <a:rPr lang="en-IN" sz="1000" dirty="0" err="1"/>
              <a:t>sklearn.ensemble</a:t>
            </a:r>
            <a:r>
              <a:rPr lang="en-IN" sz="1000" dirty="0"/>
              <a:t> import </a:t>
            </a:r>
            <a:r>
              <a:rPr lang="en-IN" sz="1000" dirty="0" err="1"/>
              <a:t>RandomForestRegressor</a:t>
            </a:r>
            <a:r>
              <a:rPr lang="en-IN" sz="1000" dirty="0"/>
              <a:t> from </a:t>
            </a:r>
            <a:r>
              <a:rPr lang="en-IN" sz="1000" dirty="0" err="1"/>
              <a:t>sklearn.metrics</a:t>
            </a:r>
            <a:r>
              <a:rPr lang="en-IN" sz="1000" dirty="0"/>
              <a:t> import </a:t>
            </a:r>
            <a:r>
              <a:rPr lang="en-IN" sz="1000" dirty="0" err="1"/>
              <a:t>mean_squared_error</a:t>
            </a:r>
            <a:r>
              <a:rPr lang="en-IN" sz="1000" dirty="0"/>
              <a:t> # Prepare the data # Select features (you can include other features as needed) X = </a:t>
            </a:r>
            <a:r>
              <a:rPr lang="en-IN" sz="1000" dirty="0" err="1"/>
              <a:t>stock_data.drop</a:t>
            </a:r>
            <a:r>
              <a:rPr lang="en-IN" sz="1000" dirty="0"/>
              <a:t>(columns=[('Close', 'TSLA')]) # All features except 'Close' y = </a:t>
            </a:r>
            <a:r>
              <a:rPr lang="en-IN" sz="1000" dirty="0" err="1"/>
              <a:t>stock_data</a:t>
            </a:r>
            <a:r>
              <a:rPr lang="en-IN" sz="1000" dirty="0"/>
              <a:t>[('Low', 'TSLA')] # Target variable # Split the data into training and testing sets </a:t>
            </a:r>
            <a:r>
              <a:rPr lang="en-IN" sz="1000" dirty="0" err="1"/>
              <a:t>X_train</a:t>
            </a:r>
            <a:r>
              <a:rPr lang="en-IN" sz="1000" dirty="0"/>
              <a:t>, </a:t>
            </a:r>
            <a:r>
              <a:rPr lang="en-IN" sz="1000" dirty="0" err="1"/>
              <a:t>X_test</a:t>
            </a:r>
            <a:r>
              <a:rPr lang="en-IN" sz="1000" dirty="0"/>
              <a:t>, </a:t>
            </a:r>
            <a:r>
              <a:rPr lang="en-IN" sz="1000" dirty="0" err="1"/>
              <a:t>y_train</a:t>
            </a:r>
            <a:r>
              <a:rPr lang="en-IN" sz="1000" dirty="0"/>
              <a:t>, </a:t>
            </a:r>
            <a:r>
              <a:rPr lang="en-IN" sz="1000" dirty="0" err="1"/>
              <a:t>y_test</a:t>
            </a:r>
            <a:r>
              <a:rPr lang="en-IN" sz="1000" dirty="0"/>
              <a:t> = </a:t>
            </a:r>
            <a:r>
              <a:rPr lang="en-IN" sz="1000" dirty="0" err="1"/>
              <a:t>train_test_split</a:t>
            </a:r>
            <a:r>
              <a:rPr lang="en-IN" sz="1000" dirty="0"/>
              <a:t>(X, y, </a:t>
            </a:r>
            <a:r>
              <a:rPr lang="en-IN" sz="1000" dirty="0" err="1"/>
              <a:t>test_size</a:t>
            </a:r>
            <a:r>
              <a:rPr lang="en-IN" sz="1000" dirty="0"/>
              <a:t>=0.2, </a:t>
            </a:r>
            <a:r>
              <a:rPr lang="en-IN" sz="1000" dirty="0" err="1"/>
              <a:t>random_state</a:t>
            </a:r>
            <a:r>
              <a:rPr lang="en-IN" sz="1000" dirty="0"/>
              <a:t>=42, shuffle=False) # Initialize and train the model </a:t>
            </a:r>
            <a:r>
              <a:rPr lang="en-IN" sz="1000" dirty="0" err="1"/>
              <a:t>model</a:t>
            </a:r>
            <a:r>
              <a:rPr lang="en-IN" sz="1000" dirty="0"/>
              <a:t> = </a:t>
            </a:r>
            <a:r>
              <a:rPr lang="en-IN" sz="1000" dirty="0" err="1"/>
              <a:t>RandomForestRegressor</a:t>
            </a:r>
            <a:r>
              <a:rPr lang="en-IN" sz="1000" dirty="0"/>
              <a:t>(</a:t>
            </a:r>
            <a:r>
              <a:rPr lang="en-IN" sz="1000" dirty="0" err="1"/>
              <a:t>n_estimators</a:t>
            </a:r>
            <a:r>
              <a:rPr lang="en-IN" sz="1000" dirty="0"/>
              <a:t>=100, </a:t>
            </a:r>
            <a:r>
              <a:rPr lang="en-IN" sz="1000" dirty="0" err="1"/>
              <a:t>random_state</a:t>
            </a:r>
            <a:r>
              <a:rPr lang="en-IN" sz="1000" dirty="0"/>
              <a:t>=42) </a:t>
            </a:r>
            <a:r>
              <a:rPr lang="en-IN" sz="1000" dirty="0" err="1"/>
              <a:t>model.fit</a:t>
            </a:r>
            <a:r>
              <a:rPr lang="en-IN" sz="1000" dirty="0"/>
              <a:t>(</a:t>
            </a:r>
            <a:r>
              <a:rPr lang="en-IN" sz="1000" dirty="0" err="1"/>
              <a:t>X_train</a:t>
            </a:r>
            <a:r>
              <a:rPr lang="en-IN" sz="1000" dirty="0"/>
              <a:t>, </a:t>
            </a:r>
            <a:r>
              <a:rPr lang="en-IN" sz="1000" dirty="0" err="1"/>
              <a:t>y_train</a:t>
            </a:r>
            <a:r>
              <a:rPr lang="en-IN" sz="1000" dirty="0"/>
              <a:t>) # Make predictions </a:t>
            </a:r>
            <a:r>
              <a:rPr lang="en-IN" sz="1000" dirty="0" err="1"/>
              <a:t>predictions</a:t>
            </a:r>
            <a:r>
              <a:rPr lang="en-IN" sz="1000" dirty="0"/>
              <a:t> = </a:t>
            </a:r>
            <a:r>
              <a:rPr lang="en-IN" sz="1000" dirty="0" err="1"/>
              <a:t>model.predict</a:t>
            </a:r>
            <a:r>
              <a:rPr lang="en-IN" sz="1000" dirty="0"/>
              <a:t>(</a:t>
            </a:r>
            <a:r>
              <a:rPr lang="en-IN" sz="1000" dirty="0" err="1"/>
              <a:t>X_test</a:t>
            </a:r>
            <a:r>
              <a:rPr lang="en-IN" sz="1000" dirty="0"/>
              <a:t>) # Calculate RMSE </a:t>
            </a:r>
            <a:r>
              <a:rPr lang="en-IN" sz="1000" dirty="0" err="1"/>
              <a:t>rmse</a:t>
            </a:r>
            <a:r>
              <a:rPr lang="en-IN" sz="1000" dirty="0"/>
              <a:t> = </a:t>
            </a:r>
            <a:r>
              <a:rPr lang="en-IN" sz="1000" dirty="0" err="1"/>
              <a:t>mean_squared_error</a:t>
            </a:r>
            <a:r>
              <a:rPr lang="en-IN" sz="1000" dirty="0"/>
              <a:t>(</a:t>
            </a:r>
            <a:r>
              <a:rPr lang="en-IN" sz="1000" dirty="0" err="1"/>
              <a:t>y_test</a:t>
            </a:r>
            <a:r>
              <a:rPr lang="en-IN" sz="1000" dirty="0"/>
              <a:t>, predictions, squared=False) print(</a:t>
            </a:r>
            <a:r>
              <a:rPr lang="en-IN" sz="1000" dirty="0" err="1"/>
              <a:t>f'Root</a:t>
            </a:r>
            <a:r>
              <a:rPr lang="en-IN" sz="1000" dirty="0"/>
              <a:t> Mean Squared Error: {</a:t>
            </a:r>
            <a:r>
              <a:rPr lang="en-IN" sz="1000" dirty="0" err="1"/>
              <a:t>rmse</a:t>
            </a:r>
            <a:r>
              <a:rPr lang="en-IN" sz="1000" dirty="0"/>
              <a:t>}') from </a:t>
            </a:r>
            <a:r>
              <a:rPr lang="en-IN" sz="1000" dirty="0" err="1"/>
              <a:t>sklearn.metrics</a:t>
            </a:r>
            <a:r>
              <a:rPr lang="en-IN" sz="1000" dirty="0"/>
              <a:t> import r2_score, </a:t>
            </a:r>
            <a:r>
              <a:rPr lang="en-IN" sz="1000" dirty="0" err="1"/>
              <a:t>mean_squared_error</a:t>
            </a:r>
            <a:r>
              <a:rPr lang="en-IN" sz="1000" dirty="0"/>
              <a:t> import </a:t>
            </a:r>
            <a:r>
              <a:rPr lang="en-IN" sz="1000" dirty="0" err="1"/>
              <a:t>numpy</a:t>
            </a:r>
            <a:r>
              <a:rPr lang="en-IN" sz="1000" dirty="0"/>
              <a:t> as np # Make predictions on the test data </a:t>
            </a:r>
            <a:r>
              <a:rPr lang="en-IN" sz="1000" dirty="0" err="1"/>
              <a:t>y_pred</a:t>
            </a:r>
            <a:r>
              <a:rPr lang="en-IN" sz="1000" dirty="0"/>
              <a:t> = </a:t>
            </a:r>
            <a:r>
              <a:rPr lang="en-IN" sz="1000" dirty="0" err="1"/>
              <a:t>model.predict</a:t>
            </a:r>
            <a:r>
              <a:rPr lang="en-IN" sz="1000" dirty="0"/>
              <a:t>(</a:t>
            </a:r>
            <a:r>
              <a:rPr lang="en-IN" sz="1000" dirty="0" err="1"/>
              <a:t>X_test</a:t>
            </a:r>
            <a:r>
              <a:rPr lang="en-IN" sz="1000" dirty="0"/>
              <a:t>) # Calculate R² score (Accuracy for regression models) r2 = r2_score(</a:t>
            </a:r>
            <a:r>
              <a:rPr lang="en-IN" sz="1000" dirty="0" err="1"/>
              <a:t>y_test</a:t>
            </a:r>
            <a:r>
              <a:rPr lang="en-IN" sz="1000" dirty="0"/>
              <a:t>, </a:t>
            </a:r>
            <a:r>
              <a:rPr lang="en-IN" sz="1000" dirty="0" err="1"/>
              <a:t>y_pred</a:t>
            </a:r>
            <a:r>
              <a:rPr lang="en-IN" sz="1000" dirty="0"/>
              <a:t>) print(f"R² score (Accuracy): {r2}") # Calculate Mean Squared Error (MSE) and Root Mean Squared Error (RMSE) </a:t>
            </a:r>
            <a:r>
              <a:rPr lang="en-IN" sz="1000" dirty="0" err="1"/>
              <a:t>mse</a:t>
            </a:r>
            <a:r>
              <a:rPr lang="en-IN" sz="1000" dirty="0"/>
              <a:t> = </a:t>
            </a:r>
            <a:r>
              <a:rPr lang="en-IN" sz="1000" dirty="0" err="1"/>
              <a:t>mean_squared_error</a:t>
            </a:r>
            <a:r>
              <a:rPr lang="en-IN" sz="1000" dirty="0"/>
              <a:t>(</a:t>
            </a:r>
            <a:r>
              <a:rPr lang="en-IN" sz="1000" dirty="0" err="1"/>
              <a:t>y_test</a:t>
            </a:r>
            <a:r>
              <a:rPr lang="en-IN" sz="1000" dirty="0"/>
              <a:t>, </a:t>
            </a:r>
            <a:r>
              <a:rPr lang="en-IN" sz="1000" dirty="0" err="1"/>
              <a:t>y_pred</a:t>
            </a:r>
            <a:r>
              <a:rPr lang="en-IN" sz="1000" dirty="0"/>
              <a:t>) </a:t>
            </a:r>
            <a:r>
              <a:rPr lang="en-IN" sz="1000" dirty="0" err="1"/>
              <a:t>rmse</a:t>
            </a:r>
            <a:r>
              <a:rPr lang="en-IN" sz="1000" dirty="0"/>
              <a:t> = </a:t>
            </a:r>
            <a:r>
              <a:rPr lang="en-IN" sz="1000" dirty="0" err="1"/>
              <a:t>np.sqrt</a:t>
            </a:r>
            <a:r>
              <a:rPr lang="en-IN" sz="1000" dirty="0"/>
              <a:t>(</a:t>
            </a:r>
            <a:r>
              <a:rPr lang="en-IN" sz="1000" dirty="0" err="1"/>
              <a:t>mse</a:t>
            </a:r>
            <a:r>
              <a:rPr lang="en-IN" sz="1000" dirty="0"/>
              <a:t>) print(</a:t>
            </a:r>
            <a:r>
              <a:rPr lang="en-IN" sz="1000" dirty="0" err="1"/>
              <a:t>f"Mean</a:t>
            </a:r>
            <a:r>
              <a:rPr lang="en-IN" sz="1000" dirty="0"/>
              <a:t> Squared Error (MSE): {</a:t>
            </a:r>
            <a:r>
              <a:rPr lang="en-IN" sz="1000" dirty="0" err="1"/>
              <a:t>mse</a:t>
            </a:r>
            <a:r>
              <a:rPr lang="en-IN" sz="1000" dirty="0"/>
              <a:t>}") print(</a:t>
            </a:r>
            <a:r>
              <a:rPr lang="en-IN" sz="1000" dirty="0" err="1"/>
              <a:t>f"Root</a:t>
            </a:r>
            <a:r>
              <a:rPr lang="en-IN" sz="1000" dirty="0"/>
              <a:t> Mean Squared Error (RMSE): {</a:t>
            </a:r>
            <a:r>
              <a:rPr lang="en-IN" sz="1000" dirty="0" err="1"/>
              <a:t>rmse</a:t>
            </a:r>
            <a:r>
              <a:rPr lang="en-IN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012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C5B58E-BC8E-CB2F-1FED-ED4619949584}"/>
              </a:ext>
            </a:extLst>
          </p:cNvPr>
          <p:cNvSpPr txBox="1"/>
          <p:nvPr/>
        </p:nvSpPr>
        <p:spPr>
          <a:xfrm>
            <a:off x="1005840" y="208643"/>
            <a:ext cx="9710928" cy="6815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 Scope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Advanced Models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Try using more powerful models like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LSTM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improve the accuracy of stock price predictions.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 More Data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Add external factors like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economic conditions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 news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make the predictions more reliable.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Predictions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Create a system that predicts stock prices in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real-time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updating with live data.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Fine-Tune Models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Improve the prediction accuracy by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optimizing model settings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like in ARIMA or Random Forest.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 Multiple Stocks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Expand the project to predict prices for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 stocks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different industries.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Automated Trading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Link the model with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trading platforms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automatically make buy or sell decisions.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58221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3EBD1F-03C7-F22A-B219-0BA1C664D5C9}"/>
              </a:ext>
            </a:extLst>
          </p:cNvPr>
          <p:cNvSpPr/>
          <p:nvPr/>
        </p:nvSpPr>
        <p:spPr>
          <a:xfrm>
            <a:off x="3277130" y="2296775"/>
            <a:ext cx="5373587" cy="1323439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isometricOffAxis2Lef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34179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0A9021F-5C3D-4904-A381-A8211A2BAF12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1966</Words>
  <Application>Microsoft Office PowerPoint</Application>
  <PresentationFormat>Widescreen</PresentationFormat>
  <Paragraphs>69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Raushan kumar</dc:creator>
  <cp:lastModifiedBy>Raushan kumar</cp:lastModifiedBy>
  <cp:revision>6</cp:revision>
  <dcterms:created xsi:type="dcterms:W3CDTF">2024-10-22T15:28:33Z</dcterms:created>
  <dcterms:modified xsi:type="dcterms:W3CDTF">2024-10-23T10:02:12Z</dcterms:modified>
</cp:coreProperties>
</file>