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671B4-5774-4CBA-A809-D762B3E7114F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A6F4AB-9A49-4935-97E5-459F3E2A354C}">
      <dgm:prSet phldrT="[Text]" custT="1"/>
      <dgm:spPr/>
      <dgm:t>
        <a:bodyPr/>
        <a:lstStyle/>
        <a:p>
          <a:r>
            <a:rPr lang="en-IN" sz="3600" dirty="0" smtClean="0"/>
            <a:t>  </a:t>
          </a:r>
          <a:r>
            <a:rPr lang="en-IN" sz="4000" b="1" i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IN" sz="4000" b="1" i="1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654666-0159-4BC2-B6C6-314566B0A19C}" type="parTrans" cxnId="{313A8961-6387-48C3-982E-479640BAFAAE}">
      <dgm:prSet/>
      <dgm:spPr/>
      <dgm:t>
        <a:bodyPr/>
        <a:lstStyle/>
        <a:p>
          <a:endParaRPr lang="en-IN"/>
        </a:p>
      </dgm:t>
    </dgm:pt>
    <dgm:pt modelId="{9D495FFA-3841-49DF-A8CD-73EBBFAEFBF0}" type="sibTrans" cxnId="{313A8961-6387-48C3-982E-479640BAFAAE}">
      <dgm:prSet/>
      <dgm:spPr/>
      <dgm:t>
        <a:bodyPr/>
        <a:lstStyle/>
        <a:p>
          <a:endParaRPr lang="en-IN"/>
        </a:p>
      </dgm:t>
    </dgm:pt>
    <dgm:pt modelId="{F19A08A3-1BD0-4D48-9BEC-E251B87C5A8F}" type="pres">
      <dgm:prSet presAssocID="{FC2671B4-5774-4CBA-A809-D762B3E7114F}" presName="linear" presStyleCnt="0">
        <dgm:presLayoutVars>
          <dgm:dir/>
          <dgm:animLvl val="lvl"/>
          <dgm:resizeHandles val="exact"/>
        </dgm:presLayoutVars>
      </dgm:prSet>
      <dgm:spPr/>
    </dgm:pt>
    <dgm:pt modelId="{B60C31A6-4E42-4F8A-B623-A01D2B9857B3}" type="pres">
      <dgm:prSet presAssocID="{9FA6F4AB-9A49-4935-97E5-459F3E2A354C}" presName="parentLin" presStyleCnt="0"/>
      <dgm:spPr/>
    </dgm:pt>
    <dgm:pt modelId="{BDCE6199-4C1A-43AB-8364-EFEC9D96A5BA}" type="pres">
      <dgm:prSet presAssocID="{9FA6F4AB-9A49-4935-97E5-459F3E2A354C}" presName="parentLeftMargin" presStyleLbl="node1" presStyleIdx="0" presStyleCnt="1"/>
      <dgm:spPr/>
    </dgm:pt>
    <dgm:pt modelId="{96BDFEEE-C738-4DA6-A74F-C4761FCF52C5}" type="pres">
      <dgm:prSet presAssocID="{9FA6F4AB-9A49-4935-97E5-459F3E2A354C}" presName="parentText" presStyleLbl="node1" presStyleIdx="0" presStyleCnt="1" custScaleX="94199" custLinFactX="32699" custLinFactNeighborX="100000" custLinFactNeighborY="2069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ECB0DD-3BDF-4DA6-90B8-D5E0ABD23E11}" type="pres">
      <dgm:prSet presAssocID="{9FA6F4AB-9A49-4935-97E5-459F3E2A354C}" presName="negativeSpace" presStyleCnt="0"/>
      <dgm:spPr/>
    </dgm:pt>
    <dgm:pt modelId="{603494E1-438F-4AEF-9DF8-A08D5B7CD7D8}" type="pres">
      <dgm:prSet presAssocID="{9FA6F4AB-9A49-4935-97E5-459F3E2A354C}" presName="childText" presStyleLbl="conFgAcc1" presStyleIdx="0" presStyleCnt="1" custLinFactNeighborX="-24359" custLinFactNeighborY="38244">
        <dgm:presLayoutVars>
          <dgm:bulletEnabled val="1"/>
        </dgm:presLayoutVars>
      </dgm:prSet>
      <dgm:spPr/>
    </dgm:pt>
  </dgm:ptLst>
  <dgm:cxnLst>
    <dgm:cxn modelId="{1AAD04ED-BE29-4709-82EF-56245B90D5B5}" type="presOf" srcId="{FC2671B4-5774-4CBA-A809-D762B3E7114F}" destId="{F19A08A3-1BD0-4D48-9BEC-E251B87C5A8F}" srcOrd="0" destOrd="0" presId="urn:microsoft.com/office/officeart/2005/8/layout/list1"/>
    <dgm:cxn modelId="{8661FDA3-5677-4643-844D-FEC8BA185015}" type="presOf" srcId="{9FA6F4AB-9A49-4935-97E5-459F3E2A354C}" destId="{BDCE6199-4C1A-43AB-8364-EFEC9D96A5BA}" srcOrd="0" destOrd="0" presId="urn:microsoft.com/office/officeart/2005/8/layout/list1"/>
    <dgm:cxn modelId="{89660CB9-58E6-415C-84A6-641806813A8D}" type="presOf" srcId="{9FA6F4AB-9A49-4935-97E5-459F3E2A354C}" destId="{96BDFEEE-C738-4DA6-A74F-C4761FCF52C5}" srcOrd="1" destOrd="0" presId="urn:microsoft.com/office/officeart/2005/8/layout/list1"/>
    <dgm:cxn modelId="{313A8961-6387-48C3-982E-479640BAFAAE}" srcId="{FC2671B4-5774-4CBA-A809-D762B3E7114F}" destId="{9FA6F4AB-9A49-4935-97E5-459F3E2A354C}" srcOrd="0" destOrd="0" parTransId="{A0654666-0159-4BC2-B6C6-314566B0A19C}" sibTransId="{9D495FFA-3841-49DF-A8CD-73EBBFAEFBF0}"/>
    <dgm:cxn modelId="{1822221C-7C1D-45CB-BB85-E09C0BBEF5E6}" type="presParOf" srcId="{F19A08A3-1BD0-4D48-9BEC-E251B87C5A8F}" destId="{B60C31A6-4E42-4F8A-B623-A01D2B9857B3}" srcOrd="0" destOrd="0" presId="urn:microsoft.com/office/officeart/2005/8/layout/list1"/>
    <dgm:cxn modelId="{E90E33F6-E92B-4918-9255-CDCC59844B61}" type="presParOf" srcId="{B60C31A6-4E42-4F8A-B623-A01D2B9857B3}" destId="{BDCE6199-4C1A-43AB-8364-EFEC9D96A5BA}" srcOrd="0" destOrd="0" presId="urn:microsoft.com/office/officeart/2005/8/layout/list1"/>
    <dgm:cxn modelId="{EE65C9EA-E3F1-4AD9-9492-B815A7C66984}" type="presParOf" srcId="{B60C31A6-4E42-4F8A-B623-A01D2B9857B3}" destId="{96BDFEEE-C738-4DA6-A74F-C4761FCF52C5}" srcOrd="1" destOrd="0" presId="urn:microsoft.com/office/officeart/2005/8/layout/list1"/>
    <dgm:cxn modelId="{A35C95DB-BF7B-4989-8311-C023F8C2BAFA}" type="presParOf" srcId="{F19A08A3-1BD0-4D48-9BEC-E251B87C5A8F}" destId="{52ECB0DD-3BDF-4DA6-90B8-D5E0ABD23E11}" srcOrd="1" destOrd="0" presId="urn:microsoft.com/office/officeart/2005/8/layout/list1"/>
    <dgm:cxn modelId="{B3E47B86-69C1-498E-A11F-FE8658E51C18}" type="presParOf" srcId="{F19A08A3-1BD0-4D48-9BEC-E251B87C5A8F}" destId="{603494E1-438F-4AEF-9DF8-A08D5B7CD7D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AE990A-DCD4-4092-BAA8-3A5305E51871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1434625-101C-4112-A2FA-15A324C9AAC1}">
      <dgm:prSet phldrT="[Text]" custT="1"/>
      <dgm:spPr/>
      <dgm:t>
        <a:bodyPr/>
        <a:lstStyle/>
        <a:p>
          <a:r>
            <a:rPr lang="en-IN" sz="20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 Worst case : - &gt;</a:t>
          </a:r>
          <a:endParaRPr lang="en-IN" sz="2000" b="1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E0B053-86C1-4D2C-B4CA-69AEDA40FE09}" type="parTrans" cxnId="{AAB80B89-0555-4E15-B73F-65B27BAB4C3D}">
      <dgm:prSet/>
      <dgm:spPr/>
      <dgm:t>
        <a:bodyPr/>
        <a:lstStyle/>
        <a:p>
          <a:endParaRPr lang="en-IN"/>
        </a:p>
      </dgm:t>
    </dgm:pt>
    <dgm:pt modelId="{0C38D4D4-E309-43F9-9433-2ED098D8EC5B}" type="sibTrans" cxnId="{AAB80B89-0555-4E15-B73F-65B27BAB4C3D}">
      <dgm:prSet/>
      <dgm:spPr/>
      <dgm:t>
        <a:bodyPr/>
        <a:lstStyle/>
        <a:p>
          <a:endParaRPr lang="en-IN"/>
        </a:p>
      </dgm:t>
    </dgm:pt>
    <dgm:pt modelId="{ADBB49F7-F7A7-4EEA-9881-1A15576D9B24}">
      <dgm:prSet phldrT="[Text]"/>
      <dgm:spPr/>
      <dgm:t>
        <a:bodyPr/>
        <a:lstStyle/>
        <a:p>
          <a:r>
            <a:rPr lang="en-IN" dirty="0" smtClean="0"/>
            <a:t>Time complexity for worst case is </a:t>
          </a:r>
          <a:r>
            <a:rPr lang="en-IN" b="1" i="0" dirty="0" smtClean="0"/>
            <a:t>logarithm</a:t>
          </a:r>
          <a:r>
            <a:rPr lang="en-IN" b="0" i="0" dirty="0" smtClean="0"/>
            <a:t>: log10(N)</a:t>
          </a:r>
          <a:endParaRPr lang="en-IN" dirty="0"/>
        </a:p>
      </dgm:t>
    </dgm:pt>
    <dgm:pt modelId="{EE6BFF6C-5D4B-4D23-9615-A1E66B0C48D1}" type="parTrans" cxnId="{331A6B6F-AB1E-4C0D-A391-7EB1C69E71B2}">
      <dgm:prSet/>
      <dgm:spPr/>
      <dgm:t>
        <a:bodyPr/>
        <a:lstStyle/>
        <a:p>
          <a:endParaRPr lang="en-IN"/>
        </a:p>
      </dgm:t>
    </dgm:pt>
    <dgm:pt modelId="{936DEAD9-1CC9-4F66-B773-B9959B3B2624}" type="sibTrans" cxnId="{331A6B6F-AB1E-4C0D-A391-7EB1C69E71B2}">
      <dgm:prSet/>
      <dgm:spPr/>
      <dgm:t>
        <a:bodyPr/>
        <a:lstStyle/>
        <a:p>
          <a:endParaRPr lang="en-IN"/>
        </a:p>
      </dgm:t>
    </dgm:pt>
    <dgm:pt modelId="{AD4865B0-2720-4679-ADD4-A8CCB78F3E08}" type="pres">
      <dgm:prSet presAssocID="{8AAE990A-DCD4-4092-BAA8-3A5305E51871}" presName="linear" presStyleCnt="0">
        <dgm:presLayoutVars>
          <dgm:animLvl val="lvl"/>
          <dgm:resizeHandles val="exact"/>
        </dgm:presLayoutVars>
      </dgm:prSet>
      <dgm:spPr/>
    </dgm:pt>
    <dgm:pt modelId="{AB96FA0F-BB85-4C4B-AAA8-3FEEDC57EBE9}" type="pres">
      <dgm:prSet presAssocID="{51434625-101C-4112-A2FA-15A324C9AAC1}" presName="parentText" presStyleLbl="node1" presStyleIdx="0" presStyleCnt="1" custAng="0" custScaleX="96057" custScaleY="109369" custLinFactNeighborX="848" custLinFactNeighborY="426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6A84F6-F99A-4F7B-9298-9FBB445799F7}" type="pres">
      <dgm:prSet presAssocID="{51434625-101C-4112-A2FA-15A324C9AAC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B6A57D3-67D9-41E7-9D2A-5E1070E75750}" type="presOf" srcId="{8AAE990A-DCD4-4092-BAA8-3A5305E51871}" destId="{AD4865B0-2720-4679-ADD4-A8CCB78F3E08}" srcOrd="0" destOrd="0" presId="urn:microsoft.com/office/officeart/2005/8/layout/vList2"/>
    <dgm:cxn modelId="{6940F4D7-DE27-45E9-A880-D690800F0F93}" type="presOf" srcId="{ADBB49F7-F7A7-4EEA-9881-1A15576D9B24}" destId="{CC6A84F6-F99A-4F7B-9298-9FBB445799F7}" srcOrd="0" destOrd="0" presId="urn:microsoft.com/office/officeart/2005/8/layout/vList2"/>
    <dgm:cxn modelId="{AAB80B89-0555-4E15-B73F-65B27BAB4C3D}" srcId="{8AAE990A-DCD4-4092-BAA8-3A5305E51871}" destId="{51434625-101C-4112-A2FA-15A324C9AAC1}" srcOrd="0" destOrd="0" parTransId="{5FE0B053-86C1-4D2C-B4CA-69AEDA40FE09}" sibTransId="{0C38D4D4-E309-43F9-9433-2ED098D8EC5B}"/>
    <dgm:cxn modelId="{396E97A8-B850-4445-B5CE-E11A71040317}" type="presOf" srcId="{51434625-101C-4112-A2FA-15A324C9AAC1}" destId="{AB96FA0F-BB85-4C4B-AAA8-3FEEDC57EBE9}" srcOrd="0" destOrd="0" presId="urn:microsoft.com/office/officeart/2005/8/layout/vList2"/>
    <dgm:cxn modelId="{331A6B6F-AB1E-4C0D-A391-7EB1C69E71B2}" srcId="{51434625-101C-4112-A2FA-15A324C9AAC1}" destId="{ADBB49F7-F7A7-4EEA-9881-1A15576D9B24}" srcOrd="0" destOrd="0" parTransId="{EE6BFF6C-5D4B-4D23-9615-A1E66B0C48D1}" sibTransId="{936DEAD9-1CC9-4F66-B773-B9959B3B2624}"/>
    <dgm:cxn modelId="{CAD21E8F-B275-4FBC-9A00-65C681903D86}" type="presParOf" srcId="{AD4865B0-2720-4679-ADD4-A8CCB78F3E08}" destId="{AB96FA0F-BB85-4C4B-AAA8-3FEEDC57EBE9}" srcOrd="0" destOrd="0" presId="urn:microsoft.com/office/officeart/2005/8/layout/vList2"/>
    <dgm:cxn modelId="{D1AE9B4A-731C-415A-BB35-F52A7277960F}" type="presParOf" srcId="{AD4865B0-2720-4679-ADD4-A8CCB78F3E08}" destId="{CC6A84F6-F99A-4F7B-9298-9FBB445799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8C31F8-0C1D-4215-95C2-8160A6A3110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070017-88FA-46FA-B589-47B1BBB7B34C}">
      <dgm:prSet phldrT="[Text]" custT="1"/>
      <dgm:spPr/>
      <dgm:t>
        <a:bodyPr/>
        <a:lstStyle/>
        <a:p>
          <a:r>
            <a:rPr lang="en-IN" sz="4400" b="1" i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IN" sz="4400" b="1" i="1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272A34-9034-407E-BA86-0DF96A3E10A3}" type="parTrans" cxnId="{8B99D17A-32B5-4C65-A93E-21418EE3BFC6}">
      <dgm:prSet/>
      <dgm:spPr/>
      <dgm:t>
        <a:bodyPr/>
        <a:lstStyle/>
        <a:p>
          <a:endParaRPr lang="en-IN"/>
        </a:p>
      </dgm:t>
    </dgm:pt>
    <dgm:pt modelId="{3DC7DEF8-F4B8-4673-9596-B6E20500FD0D}" type="sibTrans" cxnId="{8B99D17A-32B5-4C65-A93E-21418EE3BFC6}">
      <dgm:prSet/>
      <dgm:spPr/>
      <dgm:t>
        <a:bodyPr/>
        <a:lstStyle/>
        <a:p>
          <a:endParaRPr lang="en-IN"/>
        </a:p>
      </dgm:t>
    </dgm:pt>
    <dgm:pt modelId="{85C68D19-81D7-4C77-A45C-A9317CE91D5D}" type="pres">
      <dgm:prSet presAssocID="{9D8C31F8-0C1D-4215-95C2-8160A6A31103}" presName="linear" presStyleCnt="0">
        <dgm:presLayoutVars>
          <dgm:dir/>
          <dgm:animLvl val="lvl"/>
          <dgm:resizeHandles val="exact"/>
        </dgm:presLayoutVars>
      </dgm:prSet>
      <dgm:spPr/>
    </dgm:pt>
    <dgm:pt modelId="{83676F19-81D8-4AC0-BF89-2F97B36EE022}" type="pres">
      <dgm:prSet presAssocID="{2F070017-88FA-46FA-B589-47B1BBB7B34C}" presName="parentLin" presStyleCnt="0"/>
      <dgm:spPr/>
    </dgm:pt>
    <dgm:pt modelId="{CDBCEDB9-2C98-4081-9C69-7BA3621554E1}" type="pres">
      <dgm:prSet presAssocID="{2F070017-88FA-46FA-B589-47B1BBB7B34C}" presName="parentLeftMargin" presStyleLbl="node1" presStyleIdx="0" presStyleCnt="1"/>
      <dgm:spPr/>
    </dgm:pt>
    <dgm:pt modelId="{85512C51-1028-4B2E-9580-935CE3AD63D5}" type="pres">
      <dgm:prSet presAssocID="{2F070017-88FA-46FA-B589-47B1BBB7B34C}" presName="parentText" presStyleLbl="node1" presStyleIdx="0" presStyleCnt="1" custScaleX="103575" custScaleY="121030" custLinFactX="7451" custLinFactNeighborX="100000" custLinFactNeighborY="13492">
        <dgm:presLayoutVars>
          <dgm:chMax val="0"/>
          <dgm:bulletEnabled val="1"/>
        </dgm:presLayoutVars>
      </dgm:prSet>
      <dgm:spPr/>
    </dgm:pt>
    <dgm:pt modelId="{99AC0B5F-AFBC-44DD-80A7-A1DA311BBD2E}" type="pres">
      <dgm:prSet presAssocID="{2F070017-88FA-46FA-B589-47B1BBB7B34C}" presName="negativeSpace" presStyleCnt="0"/>
      <dgm:spPr/>
    </dgm:pt>
    <dgm:pt modelId="{0AC51261-DE17-4F4E-A4DF-60E78952C940}" type="pres">
      <dgm:prSet presAssocID="{2F070017-88FA-46FA-B589-47B1BBB7B34C}" presName="childText" presStyleLbl="conFgAcc1" presStyleIdx="0" presStyleCnt="1" custLinFactNeighborX="0" custLinFactNeighborY="7310">
        <dgm:presLayoutVars>
          <dgm:bulletEnabled val="1"/>
        </dgm:presLayoutVars>
      </dgm:prSet>
      <dgm:spPr>
        <a:solidFill>
          <a:schemeClr val="tx2">
            <a:lumMod val="50000"/>
            <a:alpha val="90000"/>
          </a:schemeClr>
        </a:solidFill>
        <a:ln>
          <a:solidFill>
            <a:schemeClr val="bg2"/>
          </a:solidFill>
        </a:ln>
      </dgm:spPr>
    </dgm:pt>
  </dgm:ptLst>
  <dgm:cxnLst>
    <dgm:cxn modelId="{1AA1607E-944B-4CEA-B40E-6BD9E5C4B2D9}" type="presOf" srcId="{9D8C31F8-0C1D-4215-95C2-8160A6A31103}" destId="{85C68D19-81D7-4C77-A45C-A9317CE91D5D}" srcOrd="0" destOrd="0" presId="urn:microsoft.com/office/officeart/2005/8/layout/list1"/>
    <dgm:cxn modelId="{4E53BB36-4A61-476F-8896-5F1EC89CA445}" type="presOf" srcId="{2F070017-88FA-46FA-B589-47B1BBB7B34C}" destId="{85512C51-1028-4B2E-9580-935CE3AD63D5}" srcOrd="1" destOrd="0" presId="urn:microsoft.com/office/officeart/2005/8/layout/list1"/>
    <dgm:cxn modelId="{8B99D17A-32B5-4C65-A93E-21418EE3BFC6}" srcId="{9D8C31F8-0C1D-4215-95C2-8160A6A31103}" destId="{2F070017-88FA-46FA-B589-47B1BBB7B34C}" srcOrd="0" destOrd="0" parTransId="{08272A34-9034-407E-BA86-0DF96A3E10A3}" sibTransId="{3DC7DEF8-F4B8-4673-9596-B6E20500FD0D}"/>
    <dgm:cxn modelId="{B75415BA-7F95-49D3-8890-E23B61C62F26}" type="presOf" srcId="{2F070017-88FA-46FA-B589-47B1BBB7B34C}" destId="{CDBCEDB9-2C98-4081-9C69-7BA3621554E1}" srcOrd="0" destOrd="0" presId="urn:microsoft.com/office/officeart/2005/8/layout/list1"/>
    <dgm:cxn modelId="{B2E5C565-497A-437C-93CB-7D1AC9A5CB7E}" type="presParOf" srcId="{85C68D19-81D7-4C77-A45C-A9317CE91D5D}" destId="{83676F19-81D8-4AC0-BF89-2F97B36EE022}" srcOrd="0" destOrd="0" presId="urn:microsoft.com/office/officeart/2005/8/layout/list1"/>
    <dgm:cxn modelId="{C74275B6-FB52-4C0B-A213-52E8EDBE3BBF}" type="presParOf" srcId="{83676F19-81D8-4AC0-BF89-2F97B36EE022}" destId="{CDBCEDB9-2C98-4081-9C69-7BA3621554E1}" srcOrd="0" destOrd="0" presId="urn:microsoft.com/office/officeart/2005/8/layout/list1"/>
    <dgm:cxn modelId="{EB3EFCA1-FBD0-4512-9645-1B192CFB9CBE}" type="presParOf" srcId="{83676F19-81D8-4AC0-BF89-2F97B36EE022}" destId="{85512C51-1028-4B2E-9580-935CE3AD63D5}" srcOrd="1" destOrd="0" presId="urn:microsoft.com/office/officeart/2005/8/layout/list1"/>
    <dgm:cxn modelId="{9209FF0C-BDE8-4E7B-8937-775D5C189841}" type="presParOf" srcId="{85C68D19-81D7-4C77-A45C-A9317CE91D5D}" destId="{99AC0B5F-AFBC-44DD-80A7-A1DA311BBD2E}" srcOrd="1" destOrd="0" presId="urn:microsoft.com/office/officeart/2005/8/layout/list1"/>
    <dgm:cxn modelId="{3D2BFCD4-01DF-4B35-A3A0-1EAECC9F76BD}" type="presParOf" srcId="{85C68D19-81D7-4C77-A45C-A9317CE91D5D}" destId="{0AC51261-DE17-4F4E-A4DF-60E78952C9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D8C31F8-0C1D-4215-95C2-8160A6A3110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070017-88FA-46FA-B589-47B1BBB7B34C}">
      <dgm:prSet phldrT="[Text]" custT="1"/>
      <dgm:spPr/>
      <dgm:t>
        <a:bodyPr/>
        <a:lstStyle/>
        <a:p>
          <a:r>
            <a:rPr lang="en-IN" sz="4400" b="1" i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</a:t>
          </a:r>
          <a:r>
            <a:rPr lang="en-IN" sz="8000" b="1" i="1" u="sng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THANK  YOU</a:t>
          </a:r>
          <a:endParaRPr lang="en-IN" sz="8000" b="1" i="1" u="sng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272A34-9034-407E-BA86-0DF96A3E10A3}" type="parTrans" cxnId="{8B99D17A-32B5-4C65-A93E-21418EE3BFC6}">
      <dgm:prSet/>
      <dgm:spPr/>
      <dgm:t>
        <a:bodyPr/>
        <a:lstStyle/>
        <a:p>
          <a:endParaRPr lang="en-IN"/>
        </a:p>
      </dgm:t>
    </dgm:pt>
    <dgm:pt modelId="{3DC7DEF8-F4B8-4673-9596-B6E20500FD0D}" type="sibTrans" cxnId="{8B99D17A-32B5-4C65-A93E-21418EE3BFC6}">
      <dgm:prSet/>
      <dgm:spPr/>
      <dgm:t>
        <a:bodyPr/>
        <a:lstStyle/>
        <a:p>
          <a:endParaRPr lang="en-IN"/>
        </a:p>
      </dgm:t>
    </dgm:pt>
    <dgm:pt modelId="{85C68D19-81D7-4C77-A45C-A9317CE91D5D}" type="pres">
      <dgm:prSet presAssocID="{9D8C31F8-0C1D-4215-95C2-8160A6A31103}" presName="linear" presStyleCnt="0">
        <dgm:presLayoutVars>
          <dgm:dir/>
          <dgm:animLvl val="lvl"/>
          <dgm:resizeHandles val="exact"/>
        </dgm:presLayoutVars>
      </dgm:prSet>
      <dgm:spPr/>
    </dgm:pt>
    <dgm:pt modelId="{83676F19-81D8-4AC0-BF89-2F97B36EE022}" type="pres">
      <dgm:prSet presAssocID="{2F070017-88FA-46FA-B589-47B1BBB7B34C}" presName="parentLin" presStyleCnt="0"/>
      <dgm:spPr/>
    </dgm:pt>
    <dgm:pt modelId="{CDBCEDB9-2C98-4081-9C69-7BA3621554E1}" type="pres">
      <dgm:prSet presAssocID="{2F070017-88FA-46FA-B589-47B1BBB7B34C}" presName="parentLeftMargin" presStyleLbl="node1" presStyleIdx="0" presStyleCnt="1"/>
      <dgm:spPr/>
    </dgm:pt>
    <dgm:pt modelId="{85512C51-1028-4B2E-9580-935CE3AD63D5}" type="pres">
      <dgm:prSet presAssocID="{2F070017-88FA-46FA-B589-47B1BBB7B34C}" presName="parentText" presStyleLbl="node1" presStyleIdx="0" presStyleCnt="1" custScaleX="129688" custScaleY="128417" custLinFactNeighborX="33410" custLinFactNeighborY="2262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AC0B5F-AFBC-44DD-80A7-A1DA311BBD2E}" type="pres">
      <dgm:prSet presAssocID="{2F070017-88FA-46FA-B589-47B1BBB7B34C}" presName="negativeSpace" presStyleCnt="0"/>
      <dgm:spPr/>
    </dgm:pt>
    <dgm:pt modelId="{0AC51261-DE17-4F4E-A4DF-60E78952C940}" type="pres">
      <dgm:prSet presAssocID="{2F070017-88FA-46FA-B589-47B1BBB7B34C}" presName="childText" presStyleLbl="conFgAcc1" presStyleIdx="0" presStyleCnt="1" custLinFactNeighborX="0" custLinFactNeighborY="7310">
        <dgm:presLayoutVars>
          <dgm:bulletEnabled val="1"/>
        </dgm:presLayoutVars>
      </dgm:prSet>
      <dgm:spPr>
        <a:solidFill>
          <a:schemeClr val="tx2">
            <a:lumMod val="50000"/>
            <a:alpha val="90000"/>
          </a:schemeClr>
        </a:solidFill>
        <a:ln>
          <a:solidFill>
            <a:schemeClr val="bg2"/>
          </a:solidFill>
        </a:ln>
      </dgm:spPr>
    </dgm:pt>
  </dgm:ptLst>
  <dgm:cxnLst>
    <dgm:cxn modelId="{8B99D17A-32B5-4C65-A93E-21418EE3BFC6}" srcId="{9D8C31F8-0C1D-4215-95C2-8160A6A31103}" destId="{2F070017-88FA-46FA-B589-47B1BBB7B34C}" srcOrd="0" destOrd="0" parTransId="{08272A34-9034-407E-BA86-0DF96A3E10A3}" sibTransId="{3DC7DEF8-F4B8-4673-9596-B6E20500FD0D}"/>
    <dgm:cxn modelId="{ED5E610B-1415-4510-8361-FE60D9042A65}" type="presOf" srcId="{2F070017-88FA-46FA-B589-47B1BBB7B34C}" destId="{CDBCEDB9-2C98-4081-9C69-7BA3621554E1}" srcOrd="0" destOrd="0" presId="urn:microsoft.com/office/officeart/2005/8/layout/list1"/>
    <dgm:cxn modelId="{6DB950E4-59C5-4FFA-BEEA-5101B3C7B34C}" type="presOf" srcId="{9D8C31F8-0C1D-4215-95C2-8160A6A31103}" destId="{85C68D19-81D7-4C77-A45C-A9317CE91D5D}" srcOrd="0" destOrd="0" presId="urn:microsoft.com/office/officeart/2005/8/layout/list1"/>
    <dgm:cxn modelId="{B13B7522-001F-4697-BBD5-D682219898BF}" type="presOf" srcId="{2F070017-88FA-46FA-B589-47B1BBB7B34C}" destId="{85512C51-1028-4B2E-9580-935CE3AD63D5}" srcOrd="1" destOrd="0" presId="urn:microsoft.com/office/officeart/2005/8/layout/list1"/>
    <dgm:cxn modelId="{0755D017-80C2-4D44-AAF7-24835DC1A1F4}" type="presParOf" srcId="{85C68D19-81D7-4C77-A45C-A9317CE91D5D}" destId="{83676F19-81D8-4AC0-BF89-2F97B36EE022}" srcOrd="0" destOrd="0" presId="urn:microsoft.com/office/officeart/2005/8/layout/list1"/>
    <dgm:cxn modelId="{CF77B95A-5879-46F7-B423-269BA217D4CF}" type="presParOf" srcId="{83676F19-81D8-4AC0-BF89-2F97B36EE022}" destId="{CDBCEDB9-2C98-4081-9C69-7BA3621554E1}" srcOrd="0" destOrd="0" presId="urn:microsoft.com/office/officeart/2005/8/layout/list1"/>
    <dgm:cxn modelId="{42CB93DB-47F0-46D6-BA96-383C55C4CFBB}" type="presParOf" srcId="{83676F19-81D8-4AC0-BF89-2F97B36EE022}" destId="{85512C51-1028-4B2E-9580-935CE3AD63D5}" srcOrd="1" destOrd="0" presId="urn:microsoft.com/office/officeart/2005/8/layout/list1"/>
    <dgm:cxn modelId="{A15D0DFA-4B68-4DC0-BC39-E78640039322}" type="presParOf" srcId="{85C68D19-81D7-4C77-A45C-A9317CE91D5D}" destId="{99AC0B5F-AFBC-44DD-80A7-A1DA311BBD2E}" srcOrd="1" destOrd="0" presId="urn:microsoft.com/office/officeart/2005/8/layout/list1"/>
    <dgm:cxn modelId="{2A5DF2C7-2FA3-40D9-BDF9-5BA27E011137}" type="presParOf" srcId="{85C68D19-81D7-4C77-A45C-A9317CE91D5D}" destId="{0AC51261-DE17-4F4E-A4DF-60E78952C9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6917D5-F7F5-4F17-A82F-B15067D0287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1196C52-EF86-40DE-A5EF-8721D0B16DE5}">
      <dgm:prSet phldrT="[Text]" custT="1"/>
      <dgm:spPr/>
      <dgm:t>
        <a:bodyPr/>
        <a:lstStyle/>
        <a:p>
          <a:r>
            <a:rPr lang="en-IN" sz="5400" b="1" i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ALGORITHM</a:t>
          </a:r>
          <a:endParaRPr lang="en-IN" sz="5400" b="1" i="1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2443DD-8840-43B2-A85E-716898CA4179}" type="parTrans" cxnId="{C1A53F7A-EDBB-4B56-85DA-6102ADAD5C6F}">
      <dgm:prSet/>
      <dgm:spPr/>
      <dgm:t>
        <a:bodyPr/>
        <a:lstStyle/>
        <a:p>
          <a:endParaRPr lang="en-IN"/>
        </a:p>
      </dgm:t>
    </dgm:pt>
    <dgm:pt modelId="{491B59F1-DCFE-4CE9-9042-05CB1BA7864F}" type="sibTrans" cxnId="{C1A53F7A-EDBB-4B56-85DA-6102ADAD5C6F}">
      <dgm:prSet/>
      <dgm:spPr/>
      <dgm:t>
        <a:bodyPr/>
        <a:lstStyle/>
        <a:p>
          <a:endParaRPr lang="en-IN"/>
        </a:p>
      </dgm:t>
    </dgm:pt>
    <dgm:pt modelId="{467471EC-A4FC-4F4D-BE35-88553A798EB4}" type="pres">
      <dgm:prSet presAssocID="{386917D5-F7F5-4F17-A82F-B15067D02873}" presName="linear" presStyleCnt="0">
        <dgm:presLayoutVars>
          <dgm:dir/>
          <dgm:animLvl val="lvl"/>
          <dgm:resizeHandles val="exact"/>
        </dgm:presLayoutVars>
      </dgm:prSet>
      <dgm:spPr/>
    </dgm:pt>
    <dgm:pt modelId="{8F3406D1-E8EA-4F78-BCCE-AF33680A5097}" type="pres">
      <dgm:prSet presAssocID="{B1196C52-EF86-40DE-A5EF-8721D0B16DE5}" presName="parentLin" presStyleCnt="0"/>
      <dgm:spPr/>
    </dgm:pt>
    <dgm:pt modelId="{5BC5AC78-094C-43D1-875E-DC54AC3BAF89}" type="pres">
      <dgm:prSet presAssocID="{B1196C52-EF86-40DE-A5EF-8721D0B16DE5}" presName="parentLeftMargin" presStyleLbl="node1" presStyleIdx="0" presStyleCnt="1"/>
      <dgm:spPr/>
    </dgm:pt>
    <dgm:pt modelId="{DE0F5FC2-9158-4459-8DF6-E37A035F5511}" type="pres">
      <dgm:prSet presAssocID="{B1196C52-EF86-40DE-A5EF-8721D0B16DE5}" presName="parentText" presStyleLbl="node1" presStyleIdx="0" presStyleCnt="1" custScaleX="104331" custScaleY="165738" custLinFactX="22819" custLinFactNeighborX="100000" custLinFactNeighborY="4535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9AB886-7CC7-4876-BE45-08D483B07558}" type="pres">
      <dgm:prSet presAssocID="{B1196C52-EF86-40DE-A5EF-8721D0B16DE5}" presName="negativeSpace" presStyleCnt="0"/>
      <dgm:spPr/>
    </dgm:pt>
    <dgm:pt modelId="{8CADCEF3-F1B1-4074-9D51-2972E51D6AF5}" type="pres">
      <dgm:prSet presAssocID="{B1196C52-EF86-40DE-A5EF-8721D0B16DE5}" presName="childText" presStyleLbl="conFgAcc1" presStyleIdx="0" presStyleCnt="1" custScaleY="142928" custLinFactY="9356" custLinFactNeighborX="27407" custLinFactNeighborY="100000">
        <dgm:presLayoutVars>
          <dgm:bulletEnabled val="1"/>
        </dgm:presLayoutVars>
      </dgm:prSet>
      <dgm:spPr/>
    </dgm:pt>
  </dgm:ptLst>
  <dgm:cxnLst>
    <dgm:cxn modelId="{C1A53F7A-EDBB-4B56-85DA-6102ADAD5C6F}" srcId="{386917D5-F7F5-4F17-A82F-B15067D02873}" destId="{B1196C52-EF86-40DE-A5EF-8721D0B16DE5}" srcOrd="0" destOrd="0" parTransId="{592443DD-8840-43B2-A85E-716898CA4179}" sibTransId="{491B59F1-DCFE-4CE9-9042-05CB1BA7864F}"/>
    <dgm:cxn modelId="{001D14B4-8618-4F5F-822B-C536C0C2967E}" type="presOf" srcId="{B1196C52-EF86-40DE-A5EF-8721D0B16DE5}" destId="{5BC5AC78-094C-43D1-875E-DC54AC3BAF89}" srcOrd="0" destOrd="0" presId="urn:microsoft.com/office/officeart/2005/8/layout/list1"/>
    <dgm:cxn modelId="{366F114B-E9BA-4AD8-912D-1AE7C8B513F9}" type="presOf" srcId="{B1196C52-EF86-40DE-A5EF-8721D0B16DE5}" destId="{DE0F5FC2-9158-4459-8DF6-E37A035F5511}" srcOrd="1" destOrd="0" presId="urn:microsoft.com/office/officeart/2005/8/layout/list1"/>
    <dgm:cxn modelId="{0A07C955-83DB-4579-8D05-5664E2A3EA84}" type="presOf" srcId="{386917D5-F7F5-4F17-A82F-B15067D02873}" destId="{467471EC-A4FC-4F4D-BE35-88553A798EB4}" srcOrd="0" destOrd="0" presId="urn:microsoft.com/office/officeart/2005/8/layout/list1"/>
    <dgm:cxn modelId="{B1F187D8-25F9-4169-BF7D-16AD9B0573EE}" type="presParOf" srcId="{467471EC-A4FC-4F4D-BE35-88553A798EB4}" destId="{8F3406D1-E8EA-4F78-BCCE-AF33680A5097}" srcOrd="0" destOrd="0" presId="urn:microsoft.com/office/officeart/2005/8/layout/list1"/>
    <dgm:cxn modelId="{F46E5EA3-F6E8-478D-922C-E3D7F4012149}" type="presParOf" srcId="{8F3406D1-E8EA-4F78-BCCE-AF33680A5097}" destId="{5BC5AC78-094C-43D1-875E-DC54AC3BAF89}" srcOrd="0" destOrd="0" presId="urn:microsoft.com/office/officeart/2005/8/layout/list1"/>
    <dgm:cxn modelId="{E022787F-54BB-406F-8F85-D71BEAE99E9C}" type="presParOf" srcId="{8F3406D1-E8EA-4F78-BCCE-AF33680A5097}" destId="{DE0F5FC2-9158-4459-8DF6-E37A035F5511}" srcOrd="1" destOrd="0" presId="urn:microsoft.com/office/officeart/2005/8/layout/list1"/>
    <dgm:cxn modelId="{E7862E75-F7E3-4934-B8F5-CB0549939B54}" type="presParOf" srcId="{467471EC-A4FC-4F4D-BE35-88553A798EB4}" destId="{799AB886-7CC7-4876-BE45-08D483B07558}" srcOrd="1" destOrd="0" presId="urn:microsoft.com/office/officeart/2005/8/layout/list1"/>
    <dgm:cxn modelId="{E685432F-5996-46C4-AB9F-8BA053384C6B}" type="presParOf" srcId="{467471EC-A4FC-4F4D-BE35-88553A798EB4}" destId="{8CADCEF3-F1B1-4074-9D51-2972E51D6AF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917D5-F7F5-4F17-A82F-B15067D0287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1196C52-EF86-40DE-A5EF-8721D0B16DE5}">
      <dgm:prSet phldrT="[Text]" custT="1"/>
      <dgm:spPr/>
      <dgm:t>
        <a:bodyPr/>
        <a:lstStyle/>
        <a:p>
          <a:r>
            <a:rPr lang="en-IN" sz="5400" b="1" i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ALGORITHM</a:t>
          </a:r>
          <a:endParaRPr lang="en-IN" sz="5400" b="1" i="1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2443DD-8840-43B2-A85E-716898CA4179}" type="parTrans" cxnId="{C1A53F7A-EDBB-4B56-85DA-6102ADAD5C6F}">
      <dgm:prSet/>
      <dgm:spPr/>
      <dgm:t>
        <a:bodyPr/>
        <a:lstStyle/>
        <a:p>
          <a:endParaRPr lang="en-IN"/>
        </a:p>
      </dgm:t>
    </dgm:pt>
    <dgm:pt modelId="{491B59F1-DCFE-4CE9-9042-05CB1BA7864F}" type="sibTrans" cxnId="{C1A53F7A-EDBB-4B56-85DA-6102ADAD5C6F}">
      <dgm:prSet/>
      <dgm:spPr/>
      <dgm:t>
        <a:bodyPr/>
        <a:lstStyle/>
        <a:p>
          <a:endParaRPr lang="en-IN"/>
        </a:p>
      </dgm:t>
    </dgm:pt>
    <dgm:pt modelId="{467471EC-A4FC-4F4D-BE35-88553A798EB4}" type="pres">
      <dgm:prSet presAssocID="{386917D5-F7F5-4F17-A82F-B15067D02873}" presName="linear" presStyleCnt="0">
        <dgm:presLayoutVars>
          <dgm:dir/>
          <dgm:animLvl val="lvl"/>
          <dgm:resizeHandles val="exact"/>
        </dgm:presLayoutVars>
      </dgm:prSet>
      <dgm:spPr/>
    </dgm:pt>
    <dgm:pt modelId="{8F3406D1-E8EA-4F78-BCCE-AF33680A5097}" type="pres">
      <dgm:prSet presAssocID="{B1196C52-EF86-40DE-A5EF-8721D0B16DE5}" presName="parentLin" presStyleCnt="0"/>
      <dgm:spPr/>
    </dgm:pt>
    <dgm:pt modelId="{5BC5AC78-094C-43D1-875E-DC54AC3BAF89}" type="pres">
      <dgm:prSet presAssocID="{B1196C52-EF86-40DE-A5EF-8721D0B16DE5}" presName="parentLeftMargin" presStyleLbl="node1" presStyleIdx="0" presStyleCnt="1"/>
      <dgm:spPr/>
    </dgm:pt>
    <dgm:pt modelId="{DE0F5FC2-9158-4459-8DF6-E37A035F5511}" type="pres">
      <dgm:prSet presAssocID="{B1196C52-EF86-40DE-A5EF-8721D0B16DE5}" presName="parentText" presStyleLbl="node1" presStyleIdx="0" presStyleCnt="1" custScaleX="104331" custScaleY="165738" custLinFactX="22819" custLinFactNeighborX="100000" custLinFactNeighborY="4535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9AB886-7CC7-4876-BE45-08D483B07558}" type="pres">
      <dgm:prSet presAssocID="{B1196C52-EF86-40DE-A5EF-8721D0B16DE5}" presName="negativeSpace" presStyleCnt="0"/>
      <dgm:spPr/>
    </dgm:pt>
    <dgm:pt modelId="{8CADCEF3-F1B1-4074-9D51-2972E51D6AF5}" type="pres">
      <dgm:prSet presAssocID="{B1196C52-EF86-40DE-A5EF-8721D0B16DE5}" presName="childText" presStyleLbl="conFgAcc1" presStyleIdx="0" presStyleCnt="1" custScaleY="142928" custLinFactY="9356" custLinFactNeighborX="27407" custLinFactNeighborY="100000">
        <dgm:presLayoutVars>
          <dgm:bulletEnabled val="1"/>
        </dgm:presLayoutVars>
      </dgm:prSet>
      <dgm:spPr/>
    </dgm:pt>
  </dgm:ptLst>
  <dgm:cxnLst>
    <dgm:cxn modelId="{C1A53F7A-EDBB-4B56-85DA-6102ADAD5C6F}" srcId="{386917D5-F7F5-4F17-A82F-B15067D02873}" destId="{B1196C52-EF86-40DE-A5EF-8721D0B16DE5}" srcOrd="0" destOrd="0" parTransId="{592443DD-8840-43B2-A85E-716898CA4179}" sibTransId="{491B59F1-DCFE-4CE9-9042-05CB1BA7864F}"/>
    <dgm:cxn modelId="{8A55B79E-142B-4B32-95BE-B783D09D38BB}" type="presOf" srcId="{B1196C52-EF86-40DE-A5EF-8721D0B16DE5}" destId="{DE0F5FC2-9158-4459-8DF6-E37A035F5511}" srcOrd="1" destOrd="0" presId="urn:microsoft.com/office/officeart/2005/8/layout/list1"/>
    <dgm:cxn modelId="{D177B960-EBC9-408E-9539-22565B6CA8D4}" type="presOf" srcId="{B1196C52-EF86-40DE-A5EF-8721D0B16DE5}" destId="{5BC5AC78-094C-43D1-875E-DC54AC3BAF89}" srcOrd="0" destOrd="0" presId="urn:microsoft.com/office/officeart/2005/8/layout/list1"/>
    <dgm:cxn modelId="{0DDCB0F2-B006-4D7E-AEE8-AC631B89C503}" type="presOf" srcId="{386917D5-F7F5-4F17-A82F-B15067D02873}" destId="{467471EC-A4FC-4F4D-BE35-88553A798EB4}" srcOrd="0" destOrd="0" presId="urn:microsoft.com/office/officeart/2005/8/layout/list1"/>
    <dgm:cxn modelId="{FFF15B92-FB6B-46E0-BD91-25C100E11246}" type="presParOf" srcId="{467471EC-A4FC-4F4D-BE35-88553A798EB4}" destId="{8F3406D1-E8EA-4F78-BCCE-AF33680A5097}" srcOrd="0" destOrd="0" presId="urn:microsoft.com/office/officeart/2005/8/layout/list1"/>
    <dgm:cxn modelId="{4F9F0CBF-0740-40ED-B41C-CA4B2BADD645}" type="presParOf" srcId="{8F3406D1-E8EA-4F78-BCCE-AF33680A5097}" destId="{5BC5AC78-094C-43D1-875E-DC54AC3BAF89}" srcOrd="0" destOrd="0" presId="urn:microsoft.com/office/officeart/2005/8/layout/list1"/>
    <dgm:cxn modelId="{3EF5A855-8D2A-4F4E-9A87-5F021B541722}" type="presParOf" srcId="{8F3406D1-E8EA-4F78-BCCE-AF33680A5097}" destId="{DE0F5FC2-9158-4459-8DF6-E37A035F5511}" srcOrd="1" destOrd="0" presId="urn:microsoft.com/office/officeart/2005/8/layout/list1"/>
    <dgm:cxn modelId="{69295E27-0183-47EA-A856-648FE424A15C}" type="presParOf" srcId="{467471EC-A4FC-4F4D-BE35-88553A798EB4}" destId="{799AB886-7CC7-4876-BE45-08D483B07558}" srcOrd="1" destOrd="0" presId="urn:microsoft.com/office/officeart/2005/8/layout/list1"/>
    <dgm:cxn modelId="{2D5F7F38-3556-425E-8F6C-B52E304B8D4C}" type="presParOf" srcId="{467471EC-A4FC-4F4D-BE35-88553A798EB4}" destId="{8CADCEF3-F1B1-4074-9D51-2972E51D6AF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3FE59C-01F0-474D-A145-BB73C79FE5BB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3B2FE8-3885-4164-80A2-18A6D3C2ADDB}">
      <dgm:prSet phldrT="[Text]"/>
      <dgm:spPr/>
      <dgm:t>
        <a:bodyPr/>
        <a:lstStyle/>
        <a:p>
          <a:r>
            <a:rPr lang="en-IN" b="1" i="1" u="sng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EXPERIMENTAL</a:t>
          </a:r>
          <a:r>
            <a:rPr lang="en-IN" i="1" u="sng" dirty="0" smtClean="0"/>
            <a:t> </a:t>
          </a:r>
          <a:r>
            <a:rPr lang="en-IN" b="1" i="1" u="sng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  <a:endParaRPr lang="en-IN" b="1" i="1" u="sng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593984-D8C6-4971-9536-07F9770E11BD}" type="parTrans" cxnId="{3F852A06-DE0D-4726-ABDF-CC8E4415EE27}">
      <dgm:prSet/>
      <dgm:spPr/>
      <dgm:t>
        <a:bodyPr/>
        <a:lstStyle/>
        <a:p>
          <a:endParaRPr lang="en-IN"/>
        </a:p>
      </dgm:t>
    </dgm:pt>
    <dgm:pt modelId="{AE39454A-9A87-4D0D-8367-07BB987D99B9}" type="sibTrans" cxnId="{3F852A06-DE0D-4726-ABDF-CC8E4415EE27}">
      <dgm:prSet/>
      <dgm:spPr/>
      <dgm:t>
        <a:bodyPr/>
        <a:lstStyle/>
        <a:p>
          <a:endParaRPr lang="en-IN"/>
        </a:p>
      </dgm:t>
    </dgm:pt>
    <dgm:pt modelId="{10D1707B-0BFD-4A09-B9BA-D1251E5A6C57}" type="pres">
      <dgm:prSet presAssocID="{C23FE59C-01F0-474D-A145-BB73C79FE5BB}" presName="linear" presStyleCnt="0">
        <dgm:presLayoutVars>
          <dgm:dir/>
          <dgm:animLvl val="lvl"/>
          <dgm:resizeHandles val="exact"/>
        </dgm:presLayoutVars>
      </dgm:prSet>
      <dgm:spPr/>
    </dgm:pt>
    <dgm:pt modelId="{A573FF5A-6899-43D8-A48C-9488AEB63D86}" type="pres">
      <dgm:prSet presAssocID="{843B2FE8-3885-4164-80A2-18A6D3C2ADDB}" presName="parentLin" presStyleCnt="0"/>
      <dgm:spPr/>
    </dgm:pt>
    <dgm:pt modelId="{1F8D3208-1B36-4A34-8AEC-53ED7B7A84E0}" type="pres">
      <dgm:prSet presAssocID="{843B2FE8-3885-4164-80A2-18A6D3C2ADDB}" presName="parentLeftMargin" presStyleLbl="node1" presStyleIdx="0" presStyleCnt="1"/>
      <dgm:spPr/>
    </dgm:pt>
    <dgm:pt modelId="{93D485A7-46E6-4564-B596-84454AD791EA}" type="pres">
      <dgm:prSet presAssocID="{843B2FE8-3885-4164-80A2-18A6D3C2ADDB}" presName="parentText" presStyleLbl="node1" presStyleIdx="0" presStyleCnt="1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3DDFBD-F4EF-4A10-90FC-FBA0DDBB5CEE}" type="pres">
      <dgm:prSet presAssocID="{843B2FE8-3885-4164-80A2-18A6D3C2ADDB}" presName="negativeSpace" presStyleCnt="0"/>
      <dgm:spPr/>
    </dgm:pt>
    <dgm:pt modelId="{8CD1F961-5D24-491E-9BA5-01C1E0CAAE4B}" type="pres">
      <dgm:prSet presAssocID="{843B2FE8-3885-4164-80A2-18A6D3C2ADDB}" presName="childText" presStyleLbl="conFgAcc1" presStyleIdx="0" presStyleCnt="1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  <a:ln>
          <a:solidFill>
            <a:srgbClr val="002060"/>
          </a:solidFill>
        </a:ln>
      </dgm:spPr>
    </dgm:pt>
  </dgm:ptLst>
  <dgm:cxnLst>
    <dgm:cxn modelId="{0C9251D4-A08D-4F79-9B03-99ABA8DD0639}" type="presOf" srcId="{843B2FE8-3885-4164-80A2-18A6D3C2ADDB}" destId="{1F8D3208-1B36-4A34-8AEC-53ED7B7A84E0}" srcOrd="0" destOrd="0" presId="urn:microsoft.com/office/officeart/2005/8/layout/list1"/>
    <dgm:cxn modelId="{3F852A06-DE0D-4726-ABDF-CC8E4415EE27}" srcId="{C23FE59C-01F0-474D-A145-BB73C79FE5BB}" destId="{843B2FE8-3885-4164-80A2-18A6D3C2ADDB}" srcOrd="0" destOrd="0" parTransId="{BD593984-D8C6-4971-9536-07F9770E11BD}" sibTransId="{AE39454A-9A87-4D0D-8367-07BB987D99B9}"/>
    <dgm:cxn modelId="{1580BED8-2915-4F51-87A6-A95B3F768AE5}" type="presOf" srcId="{843B2FE8-3885-4164-80A2-18A6D3C2ADDB}" destId="{93D485A7-46E6-4564-B596-84454AD791EA}" srcOrd="1" destOrd="0" presId="urn:microsoft.com/office/officeart/2005/8/layout/list1"/>
    <dgm:cxn modelId="{10658840-4B6E-4AEF-8005-AE9D42B4395A}" type="presOf" srcId="{C23FE59C-01F0-474D-A145-BB73C79FE5BB}" destId="{10D1707B-0BFD-4A09-B9BA-D1251E5A6C57}" srcOrd="0" destOrd="0" presId="urn:microsoft.com/office/officeart/2005/8/layout/list1"/>
    <dgm:cxn modelId="{538AD5EF-D4CE-4A3F-A6D5-B5E7B0E43968}" type="presParOf" srcId="{10D1707B-0BFD-4A09-B9BA-D1251E5A6C57}" destId="{A573FF5A-6899-43D8-A48C-9488AEB63D86}" srcOrd="0" destOrd="0" presId="urn:microsoft.com/office/officeart/2005/8/layout/list1"/>
    <dgm:cxn modelId="{A6C9CF41-F1CC-4163-BFCF-952B6CBA37C9}" type="presParOf" srcId="{A573FF5A-6899-43D8-A48C-9488AEB63D86}" destId="{1F8D3208-1B36-4A34-8AEC-53ED7B7A84E0}" srcOrd="0" destOrd="0" presId="urn:microsoft.com/office/officeart/2005/8/layout/list1"/>
    <dgm:cxn modelId="{6304FB02-A7E8-4089-B619-F8C70350C339}" type="presParOf" srcId="{A573FF5A-6899-43D8-A48C-9488AEB63D86}" destId="{93D485A7-46E6-4564-B596-84454AD791EA}" srcOrd="1" destOrd="0" presId="urn:microsoft.com/office/officeart/2005/8/layout/list1"/>
    <dgm:cxn modelId="{81D86485-4021-43F2-AF4E-34466B24CC04}" type="presParOf" srcId="{10D1707B-0BFD-4A09-B9BA-D1251E5A6C57}" destId="{693DDFBD-F4EF-4A10-90FC-FBA0DDBB5CEE}" srcOrd="1" destOrd="0" presId="urn:microsoft.com/office/officeart/2005/8/layout/list1"/>
    <dgm:cxn modelId="{4F5BFF1E-A562-44C6-B3C1-71E73EEBFF74}" type="presParOf" srcId="{10D1707B-0BFD-4A09-B9BA-D1251E5A6C57}" destId="{8CD1F961-5D24-491E-9BA5-01C1E0CAAE4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FD6978-0BCC-4071-80C9-BA790731C54C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2F1809-C36A-4E70-BBE4-5544569F0643}">
      <dgm:prSet phldrT="[Text]" custT="1"/>
      <dgm:spPr/>
      <dgm:t>
        <a:bodyPr/>
        <a:lstStyle/>
        <a:p>
          <a:r>
            <a:rPr lang="en-IN" sz="4400" b="1" i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BEST CASE </a:t>
          </a:r>
          <a:endParaRPr lang="en-IN" sz="4400" b="1" i="1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BD471B-62AA-42B9-B1DB-3CAE10A89344}" type="parTrans" cxnId="{44ED748E-7620-4D78-B40F-91B7413E0464}">
      <dgm:prSet/>
      <dgm:spPr/>
      <dgm:t>
        <a:bodyPr/>
        <a:lstStyle/>
        <a:p>
          <a:endParaRPr lang="en-IN"/>
        </a:p>
      </dgm:t>
    </dgm:pt>
    <dgm:pt modelId="{A5680DB8-284E-4BE2-A3D7-001593AF317D}" type="sibTrans" cxnId="{44ED748E-7620-4D78-B40F-91B7413E0464}">
      <dgm:prSet/>
      <dgm:spPr/>
      <dgm:t>
        <a:bodyPr/>
        <a:lstStyle/>
        <a:p>
          <a:endParaRPr lang="en-IN"/>
        </a:p>
      </dgm:t>
    </dgm:pt>
    <dgm:pt modelId="{E0071268-A0C8-4B24-9515-09EE07829121}" type="pres">
      <dgm:prSet presAssocID="{B5FD6978-0BCC-4071-80C9-BA790731C54C}" presName="linear" presStyleCnt="0">
        <dgm:presLayoutVars>
          <dgm:dir/>
          <dgm:animLvl val="lvl"/>
          <dgm:resizeHandles val="exact"/>
        </dgm:presLayoutVars>
      </dgm:prSet>
      <dgm:spPr/>
    </dgm:pt>
    <dgm:pt modelId="{BB81F5FF-170D-4291-B650-AAC8321468FA}" type="pres">
      <dgm:prSet presAssocID="{5C2F1809-C36A-4E70-BBE4-5544569F0643}" presName="parentLin" presStyleCnt="0"/>
      <dgm:spPr/>
    </dgm:pt>
    <dgm:pt modelId="{52905B02-E734-425C-BD98-F3B352B93374}" type="pres">
      <dgm:prSet presAssocID="{5C2F1809-C36A-4E70-BBE4-5544569F0643}" presName="parentLeftMargin" presStyleLbl="node1" presStyleIdx="0" presStyleCnt="1"/>
      <dgm:spPr/>
    </dgm:pt>
    <dgm:pt modelId="{92031B8B-0760-48ED-B5B3-888205C37DBA}" type="pres">
      <dgm:prSet presAssocID="{5C2F1809-C36A-4E70-BBE4-5544569F0643}" presName="parentText" presStyleLbl="node1" presStyleIdx="0" presStyleCnt="1" custLinFactX="24891" custLinFactNeighborX="100000" custLinFactNeighborY="1406">
        <dgm:presLayoutVars>
          <dgm:chMax val="0"/>
          <dgm:bulletEnabled val="1"/>
        </dgm:presLayoutVars>
      </dgm:prSet>
      <dgm:spPr/>
    </dgm:pt>
    <dgm:pt modelId="{2DF828AA-63CA-46CD-8203-1E135A0B2F36}" type="pres">
      <dgm:prSet presAssocID="{5C2F1809-C36A-4E70-BBE4-5544569F0643}" presName="negativeSpace" presStyleCnt="0"/>
      <dgm:spPr/>
    </dgm:pt>
    <dgm:pt modelId="{47D5B92B-72B4-4AFE-A6E8-DE1C634542AF}" type="pres">
      <dgm:prSet presAssocID="{5C2F1809-C36A-4E70-BBE4-5544569F0643}" presName="childText" presStyleLbl="conFgAcc1" presStyleIdx="0" presStyleCnt="1" custLinFactNeighborX="2358">
        <dgm:presLayoutVars>
          <dgm:bulletEnabled val="1"/>
        </dgm:presLayoutVars>
      </dgm:prSet>
      <dgm:spPr/>
    </dgm:pt>
  </dgm:ptLst>
  <dgm:cxnLst>
    <dgm:cxn modelId="{ECDEE935-117B-4267-81FD-ED028CD1997B}" type="presOf" srcId="{5C2F1809-C36A-4E70-BBE4-5544569F0643}" destId="{92031B8B-0760-48ED-B5B3-888205C37DBA}" srcOrd="1" destOrd="0" presId="urn:microsoft.com/office/officeart/2005/8/layout/list1"/>
    <dgm:cxn modelId="{44ED748E-7620-4D78-B40F-91B7413E0464}" srcId="{B5FD6978-0BCC-4071-80C9-BA790731C54C}" destId="{5C2F1809-C36A-4E70-BBE4-5544569F0643}" srcOrd="0" destOrd="0" parTransId="{12BD471B-62AA-42B9-B1DB-3CAE10A89344}" sibTransId="{A5680DB8-284E-4BE2-A3D7-001593AF317D}"/>
    <dgm:cxn modelId="{872E86B0-ECD5-4480-95FE-7A9D5D562FF2}" type="presOf" srcId="{5C2F1809-C36A-4E70-BBE4-5544569F0643}" destId="{52905B02-E734-425C-BD98-F3B352B93374}" srcOrd="0" destOrd="0" presId="urn:microsoft.com/office/officeart/2005/8/layout/list1"/>
    <dgm:cxn modelId="{722D503A-8DA9-4555-A68A-5D1B09A764CD}" type="presOf" srcId="{B5FD6978-0BCC-4071-80C9-BA790731C54C}" destId="{E0071268-A0C8-4B24-9515-09EE07829121}" srcOrd="0" destOrd="0" presId="urn:microsoft.com/office/officeart/2005/8/layout/list1"/>
    <dgm:cxn modelId="{4F670E77-44BA-4191-A3F7-E90FA724A450}" type="presParOf" srcId="{E0071268-A0C8-4B24-9515-09EE07829121}" destId="{BB81F5FF-170D-4291-B650-AAC8321468FA}" srcOrd="0" destOrd="0" presId="urn:microsoft.com/office/officeart/2005/8/layout/list1"/>
    <dgm:cxn modelId="{FDBE03C9-1739-4A1F-9F2A-F955CFA0F643}" type="presParOf" srcId="{BB81F5FF-170D-4291-B650-AAC8321468FA}" destId="{52905B02-E734-425C-BD98-F3B352B93374}" srcOrd="0" destOrd="0" presId="urn:microsoft.com/office/officeart/2005/8/layout/list1"/>
    <dgm:cxn modelId="{8B053436-9AD1-47E4-A21F-ED2E9E706212}" type="presParOf" srcId="{BB81F5FF-170D-4291-B650-AAC8321468FA}" destId="{92031B8B-0760-48ED-B5B3-888205C37DBA}" srcOrd="1" destOrd="0" presId="urn:microsoft.com/office/officeart/2005/8/layout/list1"/>
    <dgm:cxn modelId="{03885D7C-5B22-4E2D-A7FD-F3865D50391D}" type="presParOf" srcId="{E0071268-A0C8-4B24-9515-09EE07829121}" destId="{2DF828AA-63CA-46CD-8203-1E135A0B2F36}" srcOrd="1" destOrd="0" presId="urn:microsoft.com/office/officeart/2005/8/layout/list1"/>
    <dgm:cxn modelId="{01C498C9-C564-41A4-9108-5C20EE0A8619}" type="presParOf" srcId="{E0071268-A0C8-4B24-9515-09EE07829121}" destId="{47D5B92B-72B4-4AFE-A6E8-DE1C634542A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FD6978-0BCC-4071-80C9-BA790731C54C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2F1809-C36A-4E70-BBE4-5544569F0643}">
      <dgm:prSet phldrT="[Text]" custT="1"/>
      <dgm:spPr/>
      <dgm:t>
        <a:bodyPr/>
        <a:lstStyle/>
        <a:p>
          <a:r>
            <a:rPr lang="en-IN" sz="4400" b="1" i="1" u="none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4000" b="1" i="1" u="none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WORST </a:t>
          </a:r>
          <a:r>
            <a:rPr lang="en-IN" sz="4400" b="1" i="1" u="none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CASE</a:t>
          </a:r>
          <a:r>
            <a:rPr lang="en-IN" sz="4400" b="1" i="1" u="sng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4400" b="1" i="1" u="sng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BD471B-62AA-42B9-B1DB-3CAE10A89344}" type="parTrans" cxnId="{44ED748E-7620-4D78-B40F-91B7413E0464}">
      <dgm:prSet/>
      <dgm:spPr/>
      <dgm:t>
        <a:bodyPr/>
        <a:lstStyle/>
        <a:p>
          <a:endParaRPr lang="en-IN"/>
        </a:p>
      </dgm:t>
    </dgm:pt>
    <dgm:pt modelId="{A5680DB8-284E-4BE2-A3D7-001593AF317D}" type="sibTrans" cxnId="{44ED748E-7620-4D78-B40F-91B7413E0464}">
      <dgm:prSet/>
      <dgm:spPr/>
      <dgm:t>
        <a:bodyPr/>
        <a:lstStyle/>
        <a:p>
          <a:endParaRPr lang="en-IN"/>
        </a:p>
      </dgm:t>
    </dgm:pt>
    <dgm:pt modelId="{E0071268-A0C8-4B24-9515-09EE07829121}" type="pres">
      <dgm:prSet presAssocID="{B5FD6978-0BCC-4071-80C9-BA790731C54C}" presName="linear" presStyleCnt="0">
        <dgm:presLayoutVars>
          <dgm:dir/>
          <dgm:animLvl val="lvl"/>
          <dgm:resizeHandles val="exact"/>
        </dgm:presLayoutVars>
      </dgm:prSet>
      <dgm:spPr/>
    </dgm:pt>
    <dgm:pt modelId="{BB81F5FF-170D-4291-B650-AAC8321468FA}" type="pres">
      <dgm:prSet presAssocID="{5C2F1809-C36A-4E70-BBE4-5544569F0643}" presName="parentLin" presStyleCnt="0"/>
      <dgm:spPr/>
    </dgm:pt>
    <dgm:pt modelId="{52905B02-E734-425C-BD98-F3B352B93374}" type="pres">
      <dgm:prSet presAssocID="{5C2F1809-C36A-4E70-BBE4-5544569F0643}" presName="parentLeftMargin" presStyleLbl="node1" presStyleIdx="0" presStyleCnt="1"/>
      <dgm:spPr/>
    </dgm:pt>
    <dgm:pt modelId="{92031B8B-0760-48ED-B5B3-888205C37DBA}" type="pres">
      <dgm:prSet presAssocID="{5C2F1809-C36A-4E70-BBE4-5544569F0643}" presName="parentText" presStyleLbl="node1" presStyleIdx="0" presStyleCnt="1" custLinFactX="25655" custLinFactNeighborX="100000" custLinFactNeighborY="103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F828AA-63CA-46CD-8203-1E135A0B2F36}" type="pres">
      <dgm:prSet presAssocID="{5C2F1809-C36A-4E70-BBE4-5544569F0643}" presName="negativeSpace" presStyleCnt="0"/>
      <dgm:spPr/>
    </dgm:pt>
    <dgm:pt modelId="{47D5B92B-72B4-4AFE-A6E8-DE1C634542AF}" type="pres">
      <dgm:prSet presAssocID="{5C2F1809-C36A-4E70-BBE4-5544569F0643}" presName="childText" presStyleLbl="conFgAcc1" presStyleIdx="0" presStyleCnt="1" custLinFactNeighborX="2358">
        <dgm:presLayoutVars>
          <dgm:bulletEnabled val="1"/>
        </dgm:presLayoutVars>
      </dgm:prSet>
      <dgm:spPr/>
    </dgm:pt>
  </dgm:ptLst>
  <dgm:cxnLst>
    <dgm:cxn modelId="{44ED748E-7620-4D78-B40F-91B7413E0464}" srcId="{B5FD6978-0BCC-4071-80C9-BA790731C54C}" destId="{5C2F1809-C36A-4E70-BBE4-5544569F0643}" srcOrd="0" destOrd="0" parTransId="{12BD471B-62AA-42B9-B1DB-3CAE10A89344}" sibTransId="{A5680DB8-284E-4BE2-A3D7-001593AF317D}"/>
    <dgm:cxn modelId="{4AFA7D21-3676-42F9-B835-04510A557435}" type="presOf" srcId="{5C2F1809-C36A-4E70-BBE4-5544569F0643}" destId="{92031B8B-0760-48ED-B5B3-888205C37DBA}" srcOrd="1" destOrd="0" presId="urn:microsoft.com/office/officeart/2005/8/layout/list1"/>
    <dgm:cxn modelId="{373FF0DC-C282-4126-A28C-0366FF35AB58}" type="presOf" srcId="{B5FD6978-0BCC-4071-80C9-BA790731C54C}" destId="{E0071268-A0C8-4B24-9515-09EE07829121}" srcOrd="0" destOrd="0" presId="urn:microsoft.com/office/officeart/2005/8/layout/list1"/>
    <dgm:cxn modelId="{7AA831D5-DA28-46AA-8D53-976DA3DF8AB1}" type="presOf" srcId="{5C2F1809-C36A-4E70-BBE4-5544569F0643}" destId="{52905B02-E734-425C-BD98-F3B352B93374}" srcOrd="0" destOrd="0" presId="urn:microsoft.com/office/officeart/2005/8/layout/list1"/>
    <dgm:cxn modelId="{37E6D28B-7DCA-4D93-9406-119DD4FCE9D7}" type="presParOf" srcId="{E0071268-A0C8-4B24-9515-09EE07829121}" destId="{BB81F5FF-170D-4291-B650-AAC8321468FA}" srcOrd="0" destOrd="0" presId="urn:microsoft.com/office/officeart/2005/8/layout/list1"/>
    <dgm:cxn modelId="{38698E27-36BC-40A2-8329-3D27130EBE40}" type="presParOf" srcId="{BB81F5FF-170D-4291-B650-AAC8321468FA}" destId="{52905B02-E734-425C-BD98-F3B352B93374}" srcOrd="0" destOrd="0" presId="urn:microsoft.com/office/officeart/2005/8/layout/list1"/>
    <dgm:cxn modelId="{79FD5C62-9653-4071-AE1C-CE3AE6E5EDCC}" type="presParOf" srcId="{BB81F5FF-170D-4291-B650-AAC8321468FA}" destId="{92031B8B-0760-48ED-B5B3-888205C37DBA}" srcOrd="1" destOrd="0" presId="urn:microsoft.com/office/officeart/2005/8/layout/list1"/>
    <dgm:cxn modelId="{F551B6E6-88D9-4FC1-911C-3CF0F883F72A}" type="presParOf" srcId="{E0071268-A0C8-4B24-9515-09EE07829121}" destId="{2DF828AA-63CA-46CD-8203-1E135A0B2F36}" srcOrd="1" destOrd="0" presId="urn:microsoft.com/office/officeart/2005/8/layout/list1"/>
    <dgm:cxn modelId="{4B8D3D88-9ADA-41D0-BEF0-86F6CC7D8E52}" type="presParOf" srcId="{E0071268-A0C8-4B24-9515-09EE07829121}" destId="{47D5B92B-72B4-4AFE-A6E8-DE1C634542A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FD6978-0BCC-4071-80C9-BA790731C54C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2F1809-C36A-4E70-BBE4-5544569F0643}">
      <dgm:prSet phldrT="[Text]" custT="1"/>
      <dgm:spPr/>
      <dgm:t>
        <a:bodyPr/>
        <a:lstStyle/>
        <a:p>
          <a:r>
            <a:rPr lang="en-IN" sz="3600" b="1" i="1" u="sng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GRAPH </a:t>
          </a:r>
          <a:endParaRPr lang="en-IN" sz="3600" b="1" i="1" u="sng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BD471B-62AA-42B9-B1DB-3CAE10A89344}" type="parTrans" cxnId="{44ED748E-7620-4D78-B40F-91B7413E0464}">
      <dgm:prSet/>
      <dgm:spPr/>
      <dgm:t>
        <a:bodyPr/>
        <a:lstStyle/>
        <a:p>
          <a:endParaRPr lang="en-IN"/>
        </a:p>
      </dgm:t>
    </dgm:pt>
    <dgm:pt modelId="{A5680DB8-284E-4BE2-A3D7-001593AF317D}" type="sibTrans" cxnId="{44ED748E-7620-4D78-B40F-91B7413E0464}">
      <dgm:prSet/>
      <dgm:spPr/>
      <dgm:t>
        <a:bodyPr/>
        <a:lstStyle/>
        <a:p>
          <a:endParaRPr lang="en-IN"/>
        </a:p>
      </dgm:t>
    </dgm:pt>
    <dgm:pt modelId="{E0071268-A0C8-4B24-9515-09EE07829121}" type="pres">
      <dgm:prSet presAssocID="{B5FD6978-0BCC-4071-80C9-BA790731C54C}" presName="linear" presStyleCnt="0">
        <dgm:presLayoutVars>
          <dgm:dir/>
          <dgm:animLvl val="lvl"/>
          <dgm:resizeHandles val="exact"/>
        </dgm:presLayoutVars>
      </dgm:prSet>
      <dgm:spPr/>
    </dgm:pt>
    <dgm:pt modelId="{BB81F5FF-170D-4291-B650-AAC8321468FA}" type="pres">
      <dgm:prSet presAssocID="{5C2F1809-C36A-4E70-BBE4-5544569F0643}" presName="parentLin" presStyleCnt="0"/>
      <dgm:spPr/>
    </dgm:pt>
    <dgm:pt modelId="{52905B02-E734-425C-BD98-F3B352B93374}" type="pres">
      <dgm:prSet presAssocID="{5C2F1809-C36A-4E70-BBE4-5544569F0643}" presName="parentLeftMargin" presStyleLbl="node1" presStyleIdx="0" presStyleCnt="1"/>
      <dgm:spPr/>
    </dgm:pt>
    <dgm:pt modelId="{92031B8B-0760-48ED-B5B3-888205C37DBA}" type="pres">
      <dgm:prSet presAssocID="{5C2F1809-C36A-4E70-BBE4-5544569F0643}" presName="parentText" presStyleLbl="node1" presStyleIdx="0" presStyleCnt="1" custScaleX="120972" custLinFactNeighborX="-83546" custLinFactNeighborY="-18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F828AA-63CA-46CD-8203-1E135A0B2F36}" type="pres">
      <dgm:prSet presAssocID="{5C2F1809-C36A-4E70-BBE4-5544569F0643}" presName="negativeSpace" presStyleCnt="0"/>
      <dgm:spPr/>
    </dgm:pt>
    <dgm:pt modelId="{47D5B92B-72B4-4AFE-A6E8-DE1C634542AF}" type="pres">
      <dgm:prSet presAssocID="{5C2F1809-C36A-4E70-BBE4-5544569F0643}" presName="childText" presStyleLbl="conFgAcc1" presStyleIdx="0" presStyleCnt="1" custLinFactNeighborX="2358">
        <dgm:presLayoutVars>
          <dgm:bulletEnabled val="1"/>
        </dgm:presLayoutVars>
      </dgm:prSet>
      <dgm:spPr>
        <a:solidFill>
          <a:schemeClr val="tx2">
            <a:lumMod val="50000"/>
            <a:alpha val="90000"/>
          </a:schemeClr>
        </a:solidFill>
      </dgm:spPr>
    </dgm:pt>
  </dgm:ptLst>
  <dgm:cxnLst>
    <dgm:cxn modelId="{44ED748E-7620-4D78-B40F-91B7413E0464}" srcId="{B5FD6978-0BCC-4071-80C9-BA790731C54C}" destId="{5C2F1809-C36A-4E70-BBE4-5544569F0643}" srcOrd="0" destOrd="0" parTransId="{12BD471B-62AA-42B9-B1DB-3CAE10A89344}" sibTransId="{A5680DB8-284E-4BE2-A3D7-001593AF317D}"/>
    <dgm:cxn modelId="{E3C6BBFE-63A2-42F8-A051-F8FBBCA09155}" type="presOf" srcId="{5C2F1809-C36A-4E70-BBE4-5544569F0643}" destId="{52905B02-E734-425C-BD98-F3B352B93374}" srcOrd="0" destOrd="0" presId="urn:microsoft.com/office/officeart/2005/8/layout/list1"/>
    <dgm:cxn modelId="{3E555374-149E-4B7D-BDB3-40D65BB6328D}" type="presOf" srcId="{B5FD6978-0BCC-4071-80C9-BA790731C54C}" destId="{E0071268-A0C8-4B24-9515-09EE07829121}" srcOrd="0" destOrd="0" presId="urn:microsoft.com/office/officeart/2005/8/layout/list1"/>
    <dgm:cxn modelId="{306A386D-8FAF-46E5-9CF3-55ABE97F9C60}" type="presOf" srcId="{5C2F1809-C36A-4E70-BBE4-5544569F0643}" destId="{92031B8B-0760-48ED-B5B3-888205C37DBA}" srcOrd="1" destOrd="0" presId="urn:microsoft.com/office/officeart/2005/8/layout/list1"/>
    <dgm:cxn modelId="{DD57AB21-3764-4A10-8A71-8E866419CB72}" type="presParOf" srcId="{E0071268-A0C8-4B24-9515-09EE07829121}" destId="{BB81F5FF-170D-4291-B650-AAC8321468FA}" srcOrd="0" destOrd="0" presId="urn:microsoft.com/office/officeart/2005/8/layout/list1"/>
    <dgm:cxn modelId="{AA684AF1-9CF7-44B0-BAED-A7BA0218F848}" type="presParOf" srcId="{BB81F5FF-170D-4291-B650-AAC8321468FA}" destId="{52905B02-E734-425C-BD98-F3B352B93374}" srcOrd="0" destOrd="0" presId="urn:microsoft.com/office/officeart/2005/8/layout/list1"/>
    <dgm:cxn modelId="{F1E8B1CD-8AE6-4A5E-A6B0-DF321BD903A1}" type="presParOf" srcId="{BB81F5FF-170D-4291-B650-AAC8321468FA}" destId="{92031B8B-0760-48ED-B5B3-888205C37DBA}" srcOrd="1" destOrd="0" presId="urn:microsoft.com/office/officeart/2005/8/layout/list1"/>
    <dgm:cxn modelId="{DD920BCB-0252-4840-B21A-1653822591DF}" type="presParOf" srcId="{E0071268-A0C8-4B24-9515-09EE07829121}" destId="{2DF828AA-63CA-46CD-8203-1E135A0B2F36}" srcOrd="1" destOrd="0" presId="urn:microsoft.com/office/officeart/2005/8/layout/list1"/>
    <dgm:cxn modelId="{E982C4C8-176E-45DB-86DB-8BAF2F9398B0}" type="presParOf" srcId="{E0071268-A0C8-4B24-9515-09EE07829121}" destId="{47D5B92B-72B4-4AFE-A6E8-DE1C634542A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FD6978-0BCC-4071-80C9-BA790731C54C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2F1809-C36A-4E70-BBE4-5544569F0643}">
      <dgm:prSet phldrT="[Text]" custT="1"/>
      <dgm:spPr/>
      <dgm:t>
        <a:bodyPr/>
        <a:lstStyle/>
        <a:p>
          <a:r>
            <a:rPr lang="en-IN" sz="3600" b="1" i="1" u="none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</a:t>
          </a:r>
          <a:r>
            <a:rPr lang="en-IN" sz="3600" b="1" i="1" u="sng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TIME</a:t>
          </a:r>
          <a:r>
            <a:rPr lang="en-IN" sz="3600" b="1" i="1" u="sng" baseline="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COMPLEXITY</a:t>
          </a:r>
          <a:endParaRPr lang="en-IN" sz="3600" b="1" i="1" u="sng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BD471B-62AA-42B9-B1DB-3CAE10A89344}" type="parTrans" cxnId="{44ED748E-7620-4D78-B40F-91B7413E0464}">
      <dgm:prSet/>
      <dgm:spPr/>
      <dgm:t>
        <a:bodyPr/>
        <a:lstStyle/>
        <a:p>
          <a:endParaRPr lang="en-IN"/>
        </a:p>
      </dgm:t>
    </dgm:pt>
    <dgm:pt modelId="{A5680DB8-284E-4BE2-A3D7-001593AF317D}" type="sibTrans" cxnId="{44ED748E-7620-4D78-B40F-91B7413E0464}">
      <dgm:prSet/>
      <dgm:spPr/>
      <dgm:t>
        <a:bodyPr/>
        <a:lstStyle/>
        <a:p>
          <a:endParaRPr lang="en-IN"/>
        </a:p>
      </dgm:t>
    </dgm:pt>
    <dgm:pt modelId="{E0071268-A0C8-4B24-9515-09EE07829121}" type="pres">
      <dgm:prSet presAssocID="{B5FD6978-0BCC-4071-80C9-BA790731C54C}" presName="linear" presStyleCnt="0">
        <dgm:presLayoutVars>
          <dgm:dir/>
          <dgm:animLvl val="lvl"/>
          <dgm:resizeHandles val="exact"/>
        </dgm:presLayoutVars>
      </dgm:prSet>
      <dgm:spPr/>
    </dgm:pt>
    <dgm:pt modelId="{BB81F5FF-170D-4291-B650-AAC8321468FA}" type="pres">
      <dgm:prSet presAssocID="{5C2F1809-C36A-4E70-BBE4-5544569F0643}" presName="parentLin" presStyleCnt="0"/>
      <dgm:spPr/>
    </dgm:pt>
    <dgm:pt modelId="{52905B02-E734-425C-BD98-F3B352B93374}" type="pres">
      <dgm:prSet presAssocID="{5C2F1809-C36A-4E70-BBE4-5544569F0643}" presName="parentLeftMargin" presStyleLbl="node1" presStyleIdx="0" presStyleCnt="1"/>
      <dgm:spPr/>
    </dgm:pt>
    <dgm:pt modelId="{92031B8B-0760-48ED-B5B3-888205C37DBA}" type="pres">
      <dgm:prSet presAssocID="{5C2F1809-C36A-4E70-BBE4-5544569F0643}" presName="parentText" presStyleLbl="node1" presStyleIdx="0" presStyleCnt="1" custScaleX="120972" custLinFactNeighborX="-83546" custLinFactNeighborY="-18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F828AA-63CA-46CD-8203-1E135A0B2F36}" type="pres">
      <dgm:prSet presAssocID="{5C2F1809-C36A-4E70-BBE4-5544569F0643}" presName="negativeSpace" presStyleCnt="0"/>
      <dgm:spPr/>
    </dgm:pt>
    <dgm:pt modelId="{47D5B92B-72B4-4AFE-A6E8-DE1C634542AF}" type="pres">
      <dgm:prSet presAssocID="{5C2F1809-C36A-4E70-BBE4-5544569F0643}" presName="childText" presStyleLbl="conFgAcc1" presStyleIdx="0" presStyleCnt="1" custLinFactNeighborX="2358">
        <dgm:presLayoutVars>
          <dgm:bulletEnabled val="1"/>
        </dgm:presLayoutVars>
      </dgm:prSet>
      <dgm:spPr>
        <a:solidFill>
          <a:schemeClr val="tx2">
            <a:lumMod val="50000"/>
            <a:alpha val="90000"/>
          </a:schemeClr>
        </a:solidFill>
        <a:ln>
          <a:solidFill>
            <a:schemeClr val="bg2">
              <a:lumMod val="75000"/>
            </a:schemeClr>
          </a:solidFill>
        </a:ln>
      </dgm:spPr>
    </dgm:pt>
  </dgm:ptLst>
  <dgm:cxnLst>
    <dgm:cxn modelId="{44ED748E-7620-4D78-B40F-91B7413E0464}" srcId="{B5FD6978-0BCC-4071-80C9-BA790731C54C}" destId="{5C2F1809-C36A-4E70-BBE4-5544569F0643}" srcOrd="0" destOrd="0" parTransId="{12BD471B-62AA-42B9-B1DB-3CAE10A89344}" sibTransId="{A5680DB8-284E-4BE2-A3D7-001593AF317D}"/>
    <dgm:cxn modelId="{69B8E1A7-ECFB-46E9-9069-8662812B07F3}" type="presOf" srcId="{B5FD6978-0BCC-4071-80C9-BA790731C54C}" destId="{E0071268-A0C8-4B24-9515-09EE07829121}" srcOrd="0" destOrd="0" presId="urn:microsoft.com/office/officeart/2005/8/layout/list1"/>
    <dgm:cxn modelId="{15DFF7A3-EA79-4BA3-ABA9-C51E1A2BAD3E}" type="presOf" srcId="{5C2F1809-C36A-4E70-BBE4-5544569F0643}" destId="{52905B02-E734-425C-BD98-F3B352B93374}" srcOrd="0" destOrd="0" presId="urn:microsoft.com/office/officeart/2005/8/layout/list1"/>
    <dgm:cxn modelId="{60BA6C95-3456-46A5-8496-2985ED422FA3}" type="presOf" srcId="{5C2F1809-C36A-4E70-BBE4-5544569F0643}" destId="{92031B8B-0760-48ED-B5B3-888205C37DBA}" srcOrd="1" destOrd="0" presId="urn:microsoft.com/office/officeart/2005/8/layout/list1"/>
    <dgm:cxn modelId="{C02A4E23-EEB9-4673-8870-4BC2AF724809}" type="presParOf" srcId="{E0071268-A0C8-4B24-9515-09EE07829121}" destId="{BB81F5FF-170D-4291-B650-AAC8321468FA}" srcOrd="0" destOrd="0" presId="urn:microsoft.com/office/officeart/2005/8/layout/list1"/>
    <dgm:cxn modelId="{EF6AA839-6ECD-4125-9374-9621CF8093BB}" type="presParOf" srcId="{BB81F5FF-170D-4291-B650-AAC8321468FA}" destId="{52905B02-E734-425C-BD98-F3B352B93374}" srcOrd="0" destOrd="0" presId="urn:microsoft.com/office/officeart/2005/8/layout/list1"/>
    <dgm:cxn modelId="{1C7D50E1-3F35-4882-AD37-F272F2B5189F}" type="presParOf" srcId="{BB81F5FF-170D-4291-B650-AAC8321468FA}" destId="{92031B8B-0760-48ED-B5B3-888205C37DBA}" srcOrd="1" destOrd="0" presId="urn:microsoft.com/office/officeart/2005/8/layout/list1"/>
    <dgm:cxn modelId="{7D20B771-0BBF-4640-BDE3-48EB5E845ADD}" type="presParOf" srcId="{E0071268-A0C8-4B24-9515-09EE07829121}" destId="{2DF828AA-63CA-46CD-8203-1E135A0B2F36}" srcOrd="1" destOrd="0" presId="urn:microsoft.com/office/officeart/2005/8/layout/list1"/>
    <dgm:cxn modelId="{C00AB47D-CA50-43DF-B292-1454F23CA1C0}" type="presParOf" srcId="{E0071268-A0C8-4B24-9515-09EE07829121}" destId="{47D5B92B-72B4-4AFE-A6E8-DE1C634542A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09E966A-5919-4302-8CAB-C35A9175C2F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B5BCC8-4FA0-4A68-AFC8-793FBF680AB0}">
      <dgm:prSet phldrT="[Text]" custT="1"/>
      <dgm:spPr/>
      <dgm:t>
        <a:bodyPr/>
        <a:lstStyle/>
        <a:p>
          <a:r>
            <a:rPr lang="en-IN" sz="20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 Best case </a:t>
          </a:r>
          <a:r>
            <a:rPr lang="en-IN" sz="2000" b="1" dirty="0" smtClean="0">
              <a:solidFill>
                <a:srgbClr val="FFC000"/>
              </a:solidFill>
            </a:rPr>
            <a:t>: - &gt;</a:t>
          </a:r>
          <a:endParaRPr lang="en-IN" sz="2000" b="1" dirty="0">
            <a:solidFill>
              <a:srgbClr val="FFC000"/>
            </a:solidFill>
          </a:endParaRPr>
        </a:p>
      </dgm:t>
    </dgm:pt>
    <dgm:pt modelId="{300F8B40-A834-471C-8E55-26149FE2EBE8}" type="parTrans" cxnId="{BDDC2CB2-8E79-4DA4-BA95-0632EE9D4B33}">
      <dgm:prSet/>
      <dgm:spPr/>
      <dgm:t>
        <a:bodyPr/>
        <a:lstStyle/>
        <a:p>
          <a:endParaRPr lang="en-IN"/>
        </a:p>
      </dgm:t>
    </dgm:pt>
    <dgm:pt modelId="{3026C1DF-4FB2-4F55-8D0F-C5FF17432CB3}" type="sibTrans" cxnId="{BDDC2CB2-8E79-4DA4-BA95-0632EE9D4B33}">
      <dgm:prSet/>
      <dgm:spPr/>
      <dgm:t>
        <a:bodyPr/>
        <a:lstStyle/>
        <a:p>
          <a:endParaRPr lang="en-IN"/>
        </a:p>
      </dgm:t>
    </dgm:pt>
    <dgm:pt modelId="{FC6F0C8C-FFDB-4CFD-ADC5-F123108327FD}">
      <dgm:prSet phldrT="[Text]"/>
      <dgm:spPr/>
      <dgm:t>
        <a:bodyPr/>
        <a:lstStyle/>
        <a:p>
          <a:r>
            <a:rPr lang="en-IN" dirty="0" smtClean="0"/>
            <a:t>N must be a two digit no. like10.</a:t>
          </a:r>
          <a:endParaRPr lang="en-IN" dirty="0"/>
        </a:p>
      </dgm:t>
    </dgm:pt>
    <dgm:pt modelId="{D9E514BE-2F0D-4711-9B16-63CC184B56B6}" type="parTrans" cxnId="{F0F08C9A-CBEF-4480-9524-A2680F2EB12B}">
      <dgm:prSet/>
      <dgm:spPr/>
      <dgm:t>
        <a:bodyPr/>
        <a:lstStyle/>
        <a:p>
          <a:endParaRPr lang="en-IN"/>
        </a:p>
      </dgm:t>
    </dgm:pt>
    <dgm:pt modelId="{B7A617D6-26D0-460F-8FF8-3CAA7CA4D35B}" type="sibTrans" cxnId="{F0F08C9A-CBEF-4480-9524-A2680F2EB12B}">
      <dgm:prSet/>
      <dgm:spPr/>
      <dgm:t>
        <a:bodyPr/>
        <a:lstStyle/>
        <a:p>
          <a:endParaRPr lang="en-IN"/>
        </a:p>
      </dgm:t>
    </dgm:pt>
    <dgm:pt modelId="{9898F60A-88D9-460D-8D63-94DC5CBE5D7C}" type="pres">
      <dgm:prSet presAssocID="{709E966A-5919-4302-8CAB-C35A9175C2FE}" presName="linear" presStyleCnt="0">
        <dgm:presLayoutVars>
          <dgm:animLvl val="lvl"/>
          <dgm:resizeHandles val="exact"/>
        </dgm:presLayoutVars>
      </dgm:prSet>
      <dgm:spPr/>
    </dgm:pt>
    <dgm:pt modelId="{89A8A5F8-60C4-4327-8AAC-99E425061656}" type="pres">
      <dgm:prSet presAssocID="{58B5BCC8-4FA0-4A68-AFC8-793FBF680AB0}" presName="parentText" presStyleLbl="node1" presStyleIdx="0" presStyleCnt="1" custLinFactNeighborX="829" custLinFactNeighborY="189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55B716-2E55-423F-B640-E24B4C492E9F}" type="pres">
      <dgm:prSet presAssocID="{58B5BCC8-4FA0-4A68-AFC8-793FBF680AB0}" presName="childText" presStyleLbl="revTx" presStyleIdx="0" presStyleCnt="1" custScaleY="602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DDC2CB2-8E79-4DA4-BA95-0632EE9D4B33}" srcId="{709E966A-5919-4302-8CAB-C35A9175C2FE}" destId="{58B5BCC8-4FA0-4A68-AFC8-793FBF680AB0}" srcOrd="0" destOrd="0" parTransId="{300F8B40-A834-471C-8E55-26149FE2EBE8}" sibTransId="{3026C1DF-4FB2-4F55-8D0F-C5FF17432CB3}"/>
    <dgm:cxn modelId="{33EE7DF6-9C1F-483A-BA2E-77A2705C3A78}" type="presOf" srcId="{FC6F0C8C-FFDB-4CFD-ADC5-F123108327FD}" destId="{DA55B716-2E55-423F-B640-E24B4C492E9F}" srcOrd="0" destOrd="0" presId="urn:microsoft.com/office/officeart/2005/8/layout/vList2"/>
    <dgm:cxn modelId="{58A07645-DA7C-4F6A-9046-174CBB9C09A5}" type="presOf" srcId="{58B5BCC8-4FA0-4A68-AFC8-793FBF680AB0}" destId="{89A8A5F8-60C4-4327-8AAC-99E425061656}" srcOrd="0" destOrd="0" presId="urn:microsoft.com/office/officeart/2005/8/layout/vList2"/>
    <dgm:cxn modelId="{C713D8E4-70F3-4B1E-A522-1ED2E37480BA}" type="presOf" srcId="{709E966A-5919-4302-8CAB-C35A9175C2FE}" destId="{9898F60A-88D9-460D-8D63-94DC5CBE5D7C}" srcOrd="0" destOrd="0" presId="urn:microsoft.com/office/officeart/2005/8/layout/vList2"/>
    <dgm:cxn modelId="{F0F08C9A-CBEF-4480-9524-A2680F2EB12B}" srcId="{58B5BCC8-4FA0-4A68-AFC8-793FBF680AB0}" destId="{FC6F0C8C-FFDB-4CFD-ADC5-F123108327FD}" srcOrd="0" destOrd="0" parTransId="{D9E514BE-2F0D-4711-9B16-63CC184B56B6}" sibTransId="{B7A617D6-26D0-460F-8FF8-3CAA7CA4D35B}"/>
    <dgm:cxn modelId="{6AF8C81F-6C39-4DDA-8C84-BDA6D5E141D6}" type="presParOf" srcId="{9898F60A-88D9-460D-8D63-94DC5CBE5D7C}" destId="{89A8A5F8-60C4-4327-8AAC-99E425061656}" srcOrd="0" destOrd="0" presId="urn:microsoft.com/office/officeart/2005/8/layout/vList2"/>
    <dgm:cxn modelId="{53BDDE6B-D6BC-4096-A9C4-FEDBCB093424}" type="presParOf" srcId="{9898F60A-88D9-460D-8D63-94DC5CBE5D7C}" destId="{DA55B716-2E55-423F-B640-E24B4C492E9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494E1-438F-4AEF-9DF8-A08D5B7CD7D8}">
      <dsp:nvSpPr>
        <dsp:cNvPr id="0" name=""/>
        <dsp:cNvSpPr/>
      </dsp:nvSpPr>
      <dsp:spPr>
        <a:xfrm>
          <a:off x="0" y="428209"/>
          <a:ext cx="757414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BDFEEE-C738-4DA6-A74F-C4761FCF52C5}">
      <dsp:nvSpPr>
        <dsp:cNvPr id="0" name=""/>
        <dsp:cNvSpPr/>
      </dsp:nvSpPr>
      <dsp:spPr>
        <a:xfrm>
          <a:off x="2488650" y="179815"/>
          <a:ext cx="4989460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399" tIns="0" rIns="200399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  </a:t>
          </a:r>
          <a:r>
            <a:rPr lang="en-IN" sz="4000" b="1" i="1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IN" sz="4000" b="1" i="1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7558" y="218723"/>
        <a:ext cx="4911644" cy="7192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6FA0F-BB85-4C4B-AAA8-3FEEDC57EBE9}">
      <dsp:nvSpPr>
        <dsp:cNvPr id="0" name=""/>
        <dsp:cNvSpPr/>
      </dsp:nvSpPr>
      <dsp:spPr>
        <a:xfrm>
          <a:off x="80766" y="37108"/>
          <a:ext cx="2751629" cy="5150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 Worst case : - &gt;</a:t>
          </a:r>
          <a:endParaRPr lang="en-IN" sz="2000" b="1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908" y="62250"/>
        <a:ext cx="2701345" cy="464761"/>
      </dsp:txXfrm>
    </dsp:sp>
    <dsp:sp modelId="{CC6A84F6-F99A-4F7B-9298-9FBB445799F7}">
      <dsp:nvSpPr>
        <dsp:cNvPr id="0" name=""/>
        <dsp:cNvSpPr/>
      </dsp:nvSpPr>
      <dsp:spPr>
        <a:xfrm>
          <a:off x="0" y="516619"/>
          <a:ext cx="2864580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5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kern="1200" dirty="0" smtClean="0"/>
            <a:t>Time complexity for worst case is </a:t>
          </a:r>
          <a:r>
            <a:rPr lang="en-IN" sz="1800" b="1" i="0" kern="1200" dirty="0" smtClean="0"/>
            <a:t>logarithm</a:t>
          </a:r>
          <a:r>
            <a:rPr lang="en-IN" sz="1800" b="0" i="0" kern="1200" dirty="0" smtClean="0"/>
            <a:t>: log10(N)</a:t>
          </a:r>
          <a:endParaRPr lang="en-IN" sz="1800" kern="1200" dirty="0"/>
        </a:p>
      </dsp:txBody>
      <dsp:txXfrm>
        <a:off x="0" y="516619"/>
        <a:ext cx="2864580" cy="8331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51261-DE17-4F4E-A4DF-60E78952C940}">
      <dsp:nvSpPr>
        <dsp:cNvPr id="0" name=""/>
        <dsp:cNvSpPr/>
      </dsp:nvSpPr>
      <dsp:spPr>
        <a:xfrm>
          <a:off x="0" y="637824"/>
          <a:ext cx="8534400" cy="756000"/>
        </a:xfrm>
        <a:prstGeom prst="rect">
          <a:avLst/>
        </a:prstGeom>
        <a:solidFill>
          <a:schemeClr val="tx2">
            <a:lumMod val="50000"/>
            <a:alpha val="90000"/>
          </a:schemeClr>
        </a:solidFill>
        <a:ln w="9525" cap="rnd" cmpd="sng" algn="ctr">
          <a:solidFill>
            <a:schemeClr val="bg2"/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512C51-1028-4B2E-9580-935CE3AD63D5}">
      <dsp:nvSpPr>
        <dsp:cNvPr id="0" name=""/>
        <dsp:cNvSpPr/>
      </dsp:nvSpPr>
      <dsp:spPr>
        <a:xfrm>
          <a:off x="1297300" y="123876"/>
          <a:ext cx="6181610" cy="10718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1" i="1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IN" sz="4400" b="1" i="1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49623" y="176199"/>
        <a:ext cx="6076964" cy="9671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51261-DE17-4F4E-A4DF-60E78952C940}">
      <dsp:nvSpPr>
        <dsp:cNvPr id="0" name=""/>
        <dsp:cNvSpPr/>
      </dsp:nvSpPr>
      <dsp:spPr>
        <a:xfrm>
          <a:off x="0" y="1569392"/>
          <a:ext cx="9714052" cy="1612800"/>
        </a:xfrm>
        <a:prstGeom prst="rect">
          <a:avLst/>
        </a:prstGeom>
        <a:solidFill>
          <a:schemeClr val="tx2">
            <a:lumMod val="50000"/>
            <a:alpha val="90000"/>
          </a:schemeClr>
        </a:solidFill>
        <a:ln w="9525" cap="rnd" cmpd="sng" algn="ctr">
          <a:solidFill>
            <a:schemeClr val="bg2"/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512C51-1028-4B2E-9580-935CE3AD63D5}">
      <dsp:nvSpPr>
        <dsp:cNvPr id="0" name=""/>
        <dsp:cNvSpPr/>
      </dsp:nvSpPr>
      <dsp:spPr>
        <a:xfrm>
          <a:off x="647975" y="471463"/>
          <a:ext cx="8818571" cy="24261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7018" tIns="0" rIns="257018" bIns="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1" i="1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</a:t>
          </a:r>
          <a:r>
            <a:rPr lang="en-IN" sz="8000" b="1" i="1" u="sng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THANK  YOU</a:t>
          </a:r>
          <a:endParaRPr lang="en-IN" sz="8000" b="1" i="1" u="sng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6410" y="589898"/>
        <a:ext cx="8581701" cy="2189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DCEF3-F1B1-4074-9D51-2972E51D6AF5}">
      <dsp:nvSpPr>
        <dsp:cNvPr id="0" name=""/>
        <dsp:cNvSpPr/>
      </dsp:nvSpPr>
      <dsp:spPr>
        <a:xfrm>
          <a:off x="0" y="494718"/>
          <a:ext cx="7412305" cy="4682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0F5FC2-9158-4459-8DF6-E37A035F5511}">
      <dsp:nvSpPr>
        <dsp:cNvPr id="0" name=""/>
        <dsp:cNvSpPr/>
      </dsp:nvSpPr>
      <dsp:spPr>
        <a:xfrm>
          <a:off x="1923340" y="199347"/>
          <a:ext cx="5408045" cy="6360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117" tIns="0" rIns="196117" bIns="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400" b="1" i="1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ALGORITHM</a:t>
          </a:r>
          <a:endParaRPr lang="en-IN" sz="5400" b="1" i="1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4389" y="230396"/>
        <a:ext cx="5345947" cy="573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DCEF3-F1B1-4074-9D51-2972E51D6AF5}">
      <dsp:nvSpPr>
        <dsp:cNvPr id="0" name=""/>
        <dsp:cNvSpPr/>
      </dsp:nvSpPr>
      <dsp:spPr>
        <a:xfrm>
          <a:off x="0" y="478535"/>
          <a:ext cx="7412305" cy="4682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0F5FC2-9158-4459-8DF6-E37A035F5511}">
      <dsp:nvSpPr>
        <dsp:cNvPr id="0" name=""/>
        <dsp:cNvSpPr/>
      </dsp:nvSpPr>
      <dsp:spPr>
        <a:xfrm>
          <a:off x="1923340" y="191255"/>
          <a:ext cx="5408045" cy="6360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117" tIns="0" rIns="196117" bIns="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400" b="1" i="1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ALGORITHM</a:t>
          </a:r>
          <a:endParaRPr lang="en-IN" sz="5400" b="1" i="1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4389" y="222304"/>
        <a:ext cx="5345947" cy="573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1F961-5D24-491E-9BA5-01C1E0CAAE4B}">
      <dsp:nvSpPr>
        <dsp:cNvPr id="0" name=""/>
        <dsp:cNvSpPr/>
      </dsp:nvSpPr>
      <dsp:spPr>
        <a:xfrm>
          <a:off x="0" y="2173005"/>
          <a:ext cx="8848205" cy="1209600"/>
        </a:xfrm>
        <a:prstGeom prst="rect">
          <a:avLst/>
        </a:prstGeom>
        <a:solidFill>
          <a:schemeClr val="bg2">
            <a:alpha val="90000"/>
          </a:schemeClr>
        </a:solidFill>
        <a:ln w="9525" cap="rnd" cmpd="sng" algn="ctr">
          <a:solidFill>
            <a:srgbClr val="002060"/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D485A7-46E6-4564-B596-84454AD791EA}">
      <dsp:nvSpPr>
        <dsp:cNvPr id="0" name=""/>
        <dsp:cNvSpPr/>
      </dsp:nvSpPr>
      <dsp:spPr>
        <a:xfrm>
          <a:off x="421240" y="1464525"/>
          <a:ext cx="8424796" cy="1416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109" tIns="0" rIns="234109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b="1" i="1" u="sng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EXPERIMENTAL</a:t>
          </a:r>
          <a:r>
            <a:rPr lang="en-IN" sz="4800" i="1" u="sng" kern="1200" dirty="0" smtClean="0"/>
            <a:t> </a:t>
          </a:r>
          <a:r>
            <a:rPr lang="en-IN" sz="4800" b="1" i="1" u="sng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  <a:endParaRPr lang="en-IN" sz="4800" b="1" i="1" u="sng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410" y="1533695"/>
        <a:ext cx="8286456" cy="1278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5B92B-72B4-4AFE-A6E8-DE1C634542AF}">
      <dsp:nvSpPr>
        <dsp:cNvPr id="0" name=""/>
        <dsp:cNvSpPr/>
      </dsp:nvSpPr>
      <dsp:spPr>
        <a:xfrm>
          <a:off x="0" y="549465"/>
          <a:ext cx="730080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31B8B-0760-48ED-B5B3-888205C37DBA}">
      <dsp:nvSpPr>
        <dsp:cNvPr id="0" name=""/>
        <dsp:cNvSpPr/>
      </dsp:nvSpPr>
      <dsp:spPr>
        <a:xfrm>
          <a:off x="2002149" y="33047"/>
          <a:ext cx="5110560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3167" tIns="0" rIns="193167" bIns="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1" i="1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BEST CASE </a:t>
          </a:r>
          <a:endParaRPr lang="en-IN" sz="4400" b="1" i="1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4027" y="84925"/>
        <a:ext cx="5006804" cy="9589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5B92B-72B4-4AFE-A6E8-DE1C634542AF}">
      <dsp:nvSpPr>
        <dsp:cNvPr id="0" name=""/>
        <dsp:cNvSpPr/>
      </dsp:nvSpPr>
      <dsp:spPr>
        <a:xfrm>
          <a:off x="0" y="575440"/>
          <a:ext cx="7373629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31B8B-0760-48ED-B5B3-888205C37DBA}">
      <dsp:nvSpPr>
        <dsp:cNvPr id="0" name=""/>
        <dsp:cNvSpPr/>
      </dsp:nvSpPr>
      <dsp:spPr>
        <a:xfrm>
          <a:off x="2061556" y="130270"/>
          <a:ext cx="5161540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94" tIns="0" rIns="195094" bIns="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1" i="1" u="none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4000" b="1" i="1" u="none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WORST </a:t>
          </a:r>
          <a:r>
            <a:rPr lang="en-IN" sz="4400" b="1" i="1" u="none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CASE</a:t>
          </a:r>
          <a:r>
            <a:rPr lang="en-IN" sz="4400" b="1" i="1" u="sng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4400" b="1" i="1" u="sng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6316" y="185030"/>
        <a:ext cx="5052020" cy="101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5B92B-72B4-4AFE-A6E8-DE1C634542AF}">
      <dsp:nvSpPr>
        <dsp:cNvPr id="0" name=""/>
        <dsp:cNvSpPr/>
      </dsp:nvSpPr>
      <dsp:spPr>
        <a:xfrm>
          <a:off x="0" y="458231"/>
          <a:ext cx="3681875" cy="781200"/>
        </a:xfrm>
        <a:prstGeom prst="rect">
          <a:avLst/>
        </a:prstGeom>
        <a:solidFill>
          <a:schemeClr val="tx2">
            <a:lumMod val="50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31B8B-0760-48ED-B5B3-888205C37DBA}">
      <dsp:nvSpPr>
        <dsp:cNvPr id="0" name=""/>
        <dsp:cNvSpPr/>
      </dsp:nvSpPr>
      <dsp:spPr>
        <a:xfrm>
          <a:off x="30261" y="0"/>
          <a:ext cx="3114781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416" tIns="0" rIns="97416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i="1" u="sng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GRAPH </a:t>
          </a:r>
          <a:endParaRPr lang="en-IN" sz="3600" b="1" i="1" u="sng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933" y="44672"/>
        <a:ext cx="3025437" cy="8257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5B92B-72B4-4AFE-A6E8-DE1C634542AF}">
      <dsp:nvSpPr>
        <dsp:cNvPr id="0" name=""/>
        <dsp:cNvSpPr/>
      </dsp:nvSpPr>
      <dsp:spPr>
        <a:xfrm>
          <a:off x="0" y="458231"/>
          <a:ext cx="7970654" cy="781200"/>
        </a:xfrm>
        <a:prstGeom prst="rect">
          <a:avLst/>
        </a:prstGeom>
        <a:solidFill>
          <a:schemeClr val="tx2">
            <a:lumMod val="50000"/>
            <a:alpha val="90000"/>
          </a:schemeClr>
        </a:solidFill>
        <a:ln w="9525" cap="rnd" cmpd="sng" algn="ctr">
          <a:solidFill>
            <a:schemeClr val="bg2">
              <a:lumMod val="7500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31B8B-0760-48ED-B5B3-888205C37DBA}">
      <dsp:nvSpPr>
        <dsp:cNvPr id="0" name=""/>
        <dsp:cNvSpPr/>
      </dsp:nvSpPr>
      <dsp:spPr>
        <a:xfrm>
          <a:off x="65510" y="0"/>
          <a:ext cx="6742990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890" tIns="0" rIns="21089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i="1" u="none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</a:t>
          </a:r>
          <a:r>
            <a:rPr lang="en-IN" sz="3600" b="1" i="1" u="sng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TIME</a:t>
          </a:r>
          <a:r>
            <a:rPr lang="en-IN" sz="3600" b="1" i="1" u="sng" kern="1200" baseline="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COMPLEXITY</a:t>
          </a:r>
          <a:endParaRPr lang="en-IN" sz="3600" b="1" i="1" u="sng" kern="1200" dirty="0">
            <a:solidFill>
              <a:srgbClr val="FFC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182" y="44672"/>
        <a:ext cx="6653646" cy="8257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8A5F8-60C4-4327-8AAC-99E425061656}">
      <dsp:nvSpPr>
        <dsp:cNvPr id="0" name=""/>
        <dsp:cNvSpPr/>
      </dsp:nvSpPr>
      <dsp:spPr>
        <a:xfrm>
          <a:off x="0" y="125282"/>
          <a:ext cx="2929317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 Best case </a:t>
          </a:r>
          <a:r>
            <a:rPr lang="en-IN" sz="2000" b="1" kern="1200" dirty="0" smtClean="0">
              <a:solidFill>
                <a:srgbClr val="FFC000"/>
              </a:solidFill>
            </a:rPr>
            <a:t>: - &gt;</a:t>
          </a:r>
          <a:endParaRPr lang="en-IN" sz="2000" b="1" kern="1200" dirty="0">
            <a:solidFill>
              <a:srgbClr val="FFC000"/>
            </a:solidFill>
          </a:endParaRPr>
        </a:p>
      </dsp:txBody>
      <dsp:txXfrm>
        <a:off x="27415" y="152697"/>
        <a:ext cx="2874487" cy="506770"/>
      </dsp:txXfrm>
    </dsp:sp>
    <dsp:sp modelId="{DA55B716-2E55-423F-B640-E24B4C492E9F}">
      <dsp:nvSpPr>
        <dsp:cNvPr id="0" name=""/>
        <dsp:cNvSpPr/>
      </dsp:nvSpPr>
      <dsp:spPr>
        <a:xfrm>
          <a:off x="0" y="673032"/>
          <a:ext cx="2929317" cy="439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0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400" kern="1200" dirty="0" smtClean="0"/>
            <a:t>N must be a two digit no. like10.</a:t>
          </a:r>
          <a:endParaRPr lang="en-IN" sz="1400" kern="1200" dirty="0"/>
        </a:p>
      </dsp:txBody>
      <dsp:txXfrm>
        <a:off x="0" y="673032"/>
        <a:ext cx="2929317" cy="43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3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6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6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82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0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65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3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6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8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5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tmp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13" Type="http://schemas.openxmlformats.org/officeDocument/2006/relationships/diagramColors" Target="../diagrams/colors9.xml"/><Relationship Id="rId18" Type="http://schemas.openxmlformats.org/officeDocument/2006/relationships/diagramQuickStyle" Target="../diagrams/quickStyle10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4.tmp"/><Relationship Id="rId12" Type="http://schemas.openxmlformats.org/officeDocument/2006/relationships/diagramQuickStyle" Target="../diagrams/quickStyle9.xml"/><Relationship Id="rId17" Type="http://schemas.openxmlformats.org/officeDocument/2006/relationships/diagramLayout" Target="../diagrams/layout10.xml"/><Relationship Id="rId2" Type="http://schemas.openxmlformats.org/officeDocument/2006/relationships/diagramData" Target="../diagrams/data8.xml"/><Relationship Id="rId16" Type="http://schemas.openxmlformats.org/officeDocument/2006/relationships/diagramData" Target="../diagrams/data10.xml"/><Relationship Id="rId20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Layout" Target="../diagrams/layout9.xml"/><Relationship Id="rId5" Type="http://schemas.openxmlformats.org/officeDocument/2006/relationships/diagramColors" Target="../diagrams/colors8.xml"/><Relationship Id="rId15" Type="http://schemas.openxmlformats.org/officeDocument/2006/relationships/image" Target="../media/image7.tmp"/><Relationship Id="rId10" Type="http://schemas.openxmlformats.org/officeDocument/2006/relationships/diagramData" Target="../diagrams/data9.xml"/><Relationship Id="rId19" Type="http://schemas.openxmlformats.org/officeDocument/2006/relationships/diagramColors" Target="../diagrams/colors10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6.tmp"/><Relationship Id="rId14" Type="http://schemas.microsoft.com/office/2007/relationships/diagramDrawing" Target="../diagrams/drawin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714" y="1359461"/>
            <a:ext cx="7092234" cy="2589452"/>
          </a:xfrm>
        </p:spPr>
        <p:txBody>
          <a:bodyPr>
            <a:normAutofit/>
          </a:bodyPr>
          <a:lstStyle/>
          <a:p>
            <a:r>
              <a:rPr lang="en-IN" sz="8000" b="1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10</a:t>
            </a:r>
            <a:endParaRPr lang="en-IN" sz="8000" b="1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172" y="3625232"/>
            <a:ext cx="6554549" cy="1586039"/>
          </a:xfrm>
        </p:spPr>
        <p:txBody>
          <a:bodyPr/>
          <a:lstStyle/>
          <a:p>
            <a:r>
              <a:rPr lang="en-IN" dirty="0" smtClean="0"/>
              <a:t>						</a:t>
            </a:r>
          </a:p>
          <a:p>
            <a:pPr algn="ctr"/>
            <a:r>
              <a:rPr lang="en-IN" dirty="0"/>
              <a:t>	</a:t>
            </a:r>
            <a:r>
              <a:rPr lang="en-IN" dirty="0" smtClean="0"/>
              <a:t>				</a:t>
            </a:r>
            <a:r>
              <a:rPr lang="en-IN" sz="2400" i="1" u="sng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ATUL KUMAR  –  IIT2018030</a:t>
            </a:r>
          </a:p>
          <a:p>
            <a:r>
              <a:rPr lang="en-IN" dirty="0" smtClean="0"/>
              <a:t>				</a:t>
            </a:r>
            <a:r>
              <a:rPr lang="en-IN" sz="2400" i="1" u="sng" dirty="0" smtClean="0">
                <a:solidFill>
                  <a:schemeClr val="tx1"/>
                </a:solidFill>
              </a:rPr>
              <a:t>RAUSHAN RAJ – IIT2018031</a:t>
            </a:r>
            <a:endParaRPr lang="en-IN" sz="2400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435704"/>
            <a:ext cx="8534400" cy="3558696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&gt;The algorithm was proven to be  best for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be two  digit no.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&gt;the complexity is a logarithmic function of time    ---</a:t>
            </a:r>
            <a:r>
              <a:rPr lang="en-IN" dirty="0" smtClean="0"/>
              <a:t>O(log10N</a:t>
            </a:r>
            <a:r>
              <a:rPr lang="en-IN" dirty="0"/>
              <a:t>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689483"/>
              </p:ext>
            </p:extLst>
          </p:nvPr>
        </p:nvGraphicFramePr>
        <p:xfrm>
          <a:off x="684213" y="685800"/>
          <a:ext cx="8534400" cy="139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0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245161"/>
              </p:ext>
            </p:extLst>
          </p:nvPr>
        </p:nvGraphicFramePr>
        <p:xfrm>
          <a:off x="748950" y="1543556"/>
          <a:ext cx="9714052" cy="318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7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44" y="2063470"/>
            <a:ext cx="8534400" cy="4118846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inspects Armstrong number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and 999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An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 number is a number such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    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digits raised to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digit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   equal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number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itself. For example, 371 is an Armstrong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3**3 + 7**3 + 1**3 = 371.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828009"/>
              </p:ext>
            </p:extLst>
          </p:nvPr>
        </p:nvGraphicFramePr>
        <p:xfrm>
          <a:off x="566441" y="517890"/>
          <a:ext cx="7574145" cy="110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4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36" y="1917812"/>
            <a:ext cx="8534400" cy="42361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&gt;</a:t>
            </a:r>
            <a:r>
              <a:rPr lang="en-IN" dirty="0"/>
              <a:t> &gt;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algorithm after input of no.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validity of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digit </a:t>
            </a:r>
            <a:r>
              <a:rPr lang="en-IN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passing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function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digits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&gt;after getting the 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digit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441751"/>
              </p:ext>
            </p:extLst>
          </p:nvPr>
        </p:nvGraphicFramePr>
        <p:xfrm>
          <a:off x="975525" y="404602"/>
          <a:ext cx="7412305" cy="962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073" y="113288"/>
            <a:ext cx="2998927" cy="33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36" y="1917812"/>
            <a:ext cx="8534400" cy="423618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.&gt;After storing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operation on </a:t>
            </a:r>
            <a:r>
              <a:rPr lang="en-IN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inspection of Armstrong no.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we do the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digits of no. N raised to the power of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digits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calculated previous .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&gt;if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equals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no.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Armstrong NO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else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Armstrong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557627"/>
              </p:ext>
            </p:extLst>
          </p:nvPr>
        </p:nvGraphicFramePr>
        <p:xfrm>
          <a:off x="829868" y="169932"/>
          <a:ext cx="7412305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336" y="95483"/>
            <a:ext cx="3004336" cy="364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894599"/>
              </p:ext>
            </p:extLst>
          </p:nvPr>
        </p:nvGraphicFramePr>
        <p:xfrm>
          <a:off x="1679533" y="784926"/>
          <a:ext cx="8848205" cy="484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5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532807"/>
            <a:ext cx="8621629" cy="417548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WILL RUN BEST WHEN THE NO. n, INPUT IS A TWO DIGIT no. .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&gt;then the algorithm time complexity is best.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046581"/>
              </p:ext>
            </p:extLst>
          </p:nvPr>
        </p:nvGraphicFramePr>
        <p:xfrm>
          <a:off x="1917812" y="685801"/>
          <a:ext cx="7300801" cy="147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0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532807"/>
            <a:ext cx="8621629" cy="417548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algorithm is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/>
              <a:t>logarithm</a:t>
            </a:r>
            <a:r>
              <a:rPr lang="en-IN" dirty="0"/>
              <a:t>: log10(x</a:t>
            </a:r>
            <a:r>
              <a:rPr lang="en-IN" dirty="0" smtClean="0"/>
              <a:t>).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&gt;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larger the value of N greater  is the time taken to inspect it as an Armstrong.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shown in graph.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417261"/>
              </p:ext>
            </p:extLst>
          </p:nvPr>
        </p:nvGraphicFramePr>
        <p:xfrm>
          <a:off x="1853076" y="661524"/>
          <a:ext cx="7373629" cy="1547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929876"/>
              </p:ext>
            </p:extLst>
          </p:nvPr>
        </p:nvGraphicFramePr>
        <p:xfrm>
          <a:off x="299406" y="62715"/>
          <a:ext cx="3681875" cy="1240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03" y="1718245"/>
            <a:ext cx="6692113" cy="41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786266"/>
              </p:ext>
            </p:extLst>
          </p:nvPr>
        </p:nvGraphicFramePr>
        <p:xfrm>
          <a:off x="299406" y="62715"/>
          <a:ext cx="7970654" cy="1240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1" y="2014917"/>
            <a:ext cx="3071126" cy="137492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1" y="3389837"/>
            <a:ext cx="3071126" cy="211854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56" y="1771155"/>
            <a:ext cx="2987299" cy="134123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02003591"/>
              </p:ext>
            </p:extLst>
          </p:nvPr>
        </p:nvGraphicFramePr>
        <p:xfrm>
          <a:off x="4402067" y="1681122"/>
          <a:ext cx="2929317" cy="122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56" y="3389837"/>
            <a:ext cx="2718924" cy="1545591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53550244"/>
              </p:ext>
            </p:extLst>
          </p:nvPr>
        </p:nvGraphicFramePr>
        <p:xfrm>
          <a:off x="4418251" y="3389837"/>
          <a:ext cx="2864580" cy="1351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23539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</TotalTime>
  <Words>144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Slice</vt:lpstr>
      <vt:lpstr>Group 10</vt:lpstr>
      <vt:lpstr> &gt; This Algorithm inspects Armstrong number in the  range of  0 and 999 .   &gt; An Armstrong number is a number such that      the sum  of its digits raised to the  power  of no. of digit  is    equal to the number  itself. For example, 371 is an Armstrong number.  &gt; since   3**3 + 7**3 + 1**3 = 371. </vt:lpstr>
      <vt:lpstr>&gt; &gt; In our algorithm after input of no. N we check validity of N and the no. of digit  in no. n.  &gt; by passing N to function form we get no. of digits.  &gt;after getting the no. of digit   we store N to a temp variable.</vt:lpstr>
      <vt:lpstr>.&gt;After storing n to temp we perform operation on temp to check inspection of Armstrong no. N.  &gt; we do the sum of digits of no. N raised to the power of no. of digits   we calculated previous .   &gt;if sum equals N then no. is Armstrong NO. else not Armstrong. </vt:lpstr>
      <vt:lpstr>PowerPoint Presentation</vt:lpstr>
      <vt:lpstr>THE ALGORITHM WILL RUN BEST WHEN THE NO. n, INPUT IS A TWO DIGIT no. .  &gt;then the algorithm time complexity is best.</vt:lpstr>
      <vt:lpstr>Time complexity of algorithm is  logarithm: log10(x).  &gt;  so larger the value of N greater  is the time taken to inspect it as an Armstrong.  This is shown in graph.</vt:lpstr>
      <vt:lpstr>PowerPoint Presentation</vt:lpstr>
      <vt:lpstr>PowerPoint Presentation</vt:lpstr>
      <vt:lpstr>&gt;The algorithm was proven to be  best for N to be two  digit no.   &gt;the complexity is a logarithmic function of time    ---O(log10N) 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dc:creator>DELL</dc:creator>
  <cp:lastModifiedBy>DELL</cp:lastModifiedBy>
  <cp:revision>20</cp:revision>
  <dcterms:created xsi:type="dcterms:W3CDTF">2020-01-27T16:33:56Z</dcterms:created>
  <dcterms:modified xsi:type="dcterms:W3CDTF">2020-01-27T19:25:38Z</dcterms:modified>
</cp:coreProperties>
</file>