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3dc290243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3dc290243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3dc2902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3dc2902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3dc290243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3dc290243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3dc29024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3dc29024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692b9c3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692b9c3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3dc29024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3dc29024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692b9c3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692b9c3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3dc29024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3dc29024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3dc2902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3dc2902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c50d47d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c50d47d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01800" y="173537"/>
            <a:ext cx="8222100" cy="45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No.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</a:t>
            </a:r>
            <a:r>
              <a:rPr lang="en" sz="2100"/>
              <a:t>         </a:t>
            </a:r>
            <a:r>
              <a:rPr lang="en" sz="2300"/>
              <a:t> IIT2018001                                                   </a:t>
            </a:r>
            <a:r>
              <a:rPr lang="en" sz="2300">
                <a:solidFill>
                  <a:srgbClr val="FFFFFF"/>
                </a:solidFill>
              </a:rPr>
              <a:t>     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                                                IIT2018007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                                                IIT2018008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                                                IIT2018031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                                                IIT2018069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Process: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1.User A sends its certificate to Server A for the verification.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 of User A is verified with CA1.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 of CA1 is verified with CA3.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 of CA3 is verified with Root CA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 node trust Root CA and Server A relies on Root CA,so if  Root CA trusts CA3,CA3 trusts CA1, and CA1 has issued the certificate for User A,so the certificate of User A is valid.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1496675" y="1398350"/>
            <a:ext cx="6004200" cy="22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600"/>
              <a:t>THANK YOU !</a:t>
            </a:r>
            <a:endParaRPr sz="7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311700" y="214325"/>
            <a:ext cx="75390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Problem Statement</a:t>
            </a:r>
            <a:endParaRPr sz="2800"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311700" y="1962650"/>
            <a:ext cx="85206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When do we use the hierarchical architecture in the trust model and when do we use the mesh architecture. Explain how a user under one CA can obtain the certificate of a user under another CA in both the architectures using examples 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Architecture: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05575"/>
            <a:ext cx="8520600" cy="3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</a:t>
            </a:r>
            <a:r>
              <a:rPr lang="en"/>
              <a:t> implemented as an inverted tree structure.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a centralized unit called Root.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is the starting point of the hierarchical tree structure.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used in military, government and industries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0000"/>
            <a:ext cx="8520599" cy="44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32750" y="2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 Architecture: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44575"/>
            <a:ext cx="85206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centralized node in the structure unlike hierarchical tree structure.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structure resembles to how people trust each other in day to day life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model is useful in small groups which have pre-existing relationship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0000"/>
            <a:ext cx="8520603" cy="41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5000" y="182175"/>
            <a:ext cx="68367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Example of Mesh Architecture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29550" y="1184625"/>
            <a:ext cx="33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 has a certificate which has been issued by CA 1 and needs to access the data present on the Server A. Server A has a certificate which has been issued by CA5.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550" y="546500"/>
            <a:ext cx="5618450" cy="443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Process: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1239525" y="1239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1.User A sends its certificate to Server A for the verification.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2.Certificate of User A is verified with CA1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3.Certificate of CA1 is verified with CA3.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 of CA3 is verified with CA5.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Server A relies on CA5 and CA5 trusts CA3, CA3 trusts CA1, and CA1 is the one which has issued the certificate for User A, so the certificate of User A is valid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0" y="0"/>
            <a:ext cx="8832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Example of Hierarchical architecture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64300" y="1334425"/>
            <a:ext cx="2614500" cy="3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 has a certificate which has been issued by CA1 and needs to access the data present on the Server A.Server A has a certificate issued by CA5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150" y="309000"/>
            <a:ext cx="4782525" cy="4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