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5555-14AE-48B3-8E51-7D7195CC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4798A-B35F-4470-BA5F-BDAACFA61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AD392-D1DB-4A10-9C66-64C509F5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DDDA-554F-4DEF-8965-2B0071C67630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628B7-B18C-4641-B4E1-3F78FC65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739D8-2DE4-4BB1-8400-B37756A8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9FBC-B67A-44AE-820F-E35CABC7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54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7119-66EC-46ED-ABA7-351EEE0C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AA9EA-A273-454F-A561-1C68CC714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7528E-CE92-4DE1-BFE6-C4EE396E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DDDA-554F-4DEF-8965-2B0071C67630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B94E6-A9C5-4EA1-8185-6158D20E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F9F96-5914-4B0A-94C8-B0A53332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9FBC-B67A-44AE-820F-E35CABC7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45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45939-747A-4F1C-AF8E-3B08ED5B4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22799-379C-4F24-A7A7-E10E49A5A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6985B-5968-47EA-81E4-038637FA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DDDA-554F-4DEF-8965-2B0071C67630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11172-544A-4EC8-86C6-88472D3D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E5434-3361-4065-866E-07354A5C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9FBC-B67A-44AE-820F-E35CABC7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47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733C-E128-4738-82DC-25641213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F0B0F-0ABD-460E-BAD4-FA60182F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3B857-4D1E-4927-BB39-0FFA8061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DDDA-554F-4DEF-8965-2B0071C67630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1B41-12F6-4C46-8C36-1B5CE20D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6D5B3-CAE0-4EC2-B1D2-2E8B677D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9FBC-B67A-44AE-820F-E35CABC7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87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A722-3BDB-4937-98E2-B5727549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FF132-89BF-4987-80EA-5F4FBB9CD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084A6-BD0A-45D2-BD27-634ED15E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DDDA-554F-4DEF-8965-2B0071C67630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11231-1E53-471B-81AE-2B2F3585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F9EB7-593E-41D2-BA11-95A11C16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9FBC-B67A-44AE-820F-E35CABC7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10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67CE-EC42-433B-9A4A-FA8D86A8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19D38-39E0-4CDC-8810-CE68B50F0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B1DC2-1352-41B5-8D76-8A6688FD3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6EE3F-31EB-483E-8720-EF091D5A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DDDA-554F-4DEF-8965-2B0071C67630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7DC13-3F9E-4415-82C0-16594318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5A164-3E73-47C7-8FDB-A3D8C46E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9FBC-B67A-44AE-820F-E35CABC7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44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3820-4820-49E7-991B-FBD7794D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B6C8E-24DA-42CF-9239-3A77539DF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542F6-6981-460C-B548-E91BB12E3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8D233-2B9E-41E3-99AC-774838A98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B81E3-D4BB-4E2F-A92A-5CEA1AB82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00A29-2EC1-4AB3-B9B9-71B44FAA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DDDA-554F-4DEF-8965-2B0071C67630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2D3DA-6830-4342-8060-3839A7E6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E9D1D-33B3-41FD-BF7F-44E86533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9FBC-B67A-44AE-820F-E35CABC7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49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29D5-C6B9-493A-9EC1-E73CFAF0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D462A-70DB-4572-8B3C-FFE4F552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DDDA-554F-4DEF-8965-2B0071C67630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7CF4B-A85B-40D3-AA08-B4CCAF07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6D61E-8AAB-463A-8ED9-F5543A43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9FBC-B67A-44AE-820F-E35CABC7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59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3428F-EDCD-400C-A7D3-B6CB7EFB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DDDA-554F-4DEF-8965-2B0071C67630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BA831-9ECB-4050-8DEC-ADEF3564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48089-184A-4C3E-95AA-15DC9B59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9FBC-B67A-44AE-820F-E35CABC7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03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8527-0143-466D-B048-91DE9F86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E5EAE-97C3-4D3F-9B0F-51EC272DA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71971-317B-454F-B58A-7F5B8FBA6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95AB7-F011-4A74-AC19-A2E29B5C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DDDA-554F-4DEF-8965-2B0071C67630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EDCEA-EFD7-46F1-BC2F-FF481D6C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77D56-8FA9-482A-818F-70348E0B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9FBC-B67A-44AE-820F-E35CABC7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18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E8D2-6B2A-4BAC-A47C-619543A1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99205-ACB9-43D5-AF01-CDCE6448A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5E98D-4AED-4287-AB46-B6D402FD0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669BE-7D86-4E0E-A9E6-4D8D8120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DDDA-554F-4DEF-8965-2B0071C67630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C6F55-A61D-467E-93DA-A5A96B67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B534D-9C7D-473F-A651-233A0A34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9FBC-B67A-44AE-820F-E35CABC7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85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C7B9A-E0E3-48FF-8BD1-F46449514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7B84A-92F4-4A71-B8EA-EC962A967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1B2E9-5D2D-444A-930A-B49B0AC8E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DDDDA-554F-4DEF-8965-2B0071C67630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AB262-3031-4DF3-9A75-7C5B55604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ED1B-2741-4245-9AB0-DE963B873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C9FBC-B67A-44AE-820F-E35CABC7C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8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37EE-B67A-40C7-B2A8-F90C3F4E1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93A81-865C-4B52-BC90-FCC693A34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UNIT IV</a:t>
            </a:r>
          </a:p>
        </p:txBody>
      </p:sp>
    </p:spTree>
    <p:extLst>
      <p:ext uri="{BB962C8B-B14F-4D97-AF65-F5344CB8AC3E}">
        <p14:creationId xmlns:p14="http://schemas.microsoft.com/office/powerpoint/2010/main" val="3594635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4575-F9F7-442E-8D04-261CC440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Selection criteria for cloud deployment types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F4A90C-5E79-4BB8-8018-50628DFAA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Hybrid Clouds</a:t>
            </a:r>
          </a:p>
          <a:p>
            <a:pPr lvl="1"/>
            <a:r>
              <a:rPr lang="en-US" dirty="0"/>
              <a:t>Using services of vendors on private clouds costs money.</a:t>
            </a:r>
          </a:p>
          <a:p>
            <a:pPr lvl="1"/>
            <a:r>
              <a:rPr lang="en-US" dirty="0"/>
              <a:t>Consider moving some systems to an off-premises data center with applications offered back as a service.</a:t>
            </a:r>
          </a:p>
          <a:p>
            <a:pPr lvl="1"/>
            <a:r>
              <a:rPr lang="en-US" dirty="0"/>
              <a:t>Security concerns.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64484-AE60-491A-8064-C25743CBD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136" y="3228914"/>
            <a:ext cx="4067228" cy="314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9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5001-8AF2-421C-8288-67464DF2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Deployment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F9EF-D5E6-422C-A5A1-8DDC5D889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National Institute of Standards and Technology (NIST) defines four cloud deployment types:</a:t>
            </a:r>
          </a:p>
          <a:p>
            <a:r>
              <a:rPr lang="en-IN" dirty="0"/>
              <a:t>Public cloud</a:t>
            </a:r>
          </a:p>
          <a:p>
            <a:r>
              <a:rPr lang="en-IN" dirty="0"/>
              <a:t>Private cloud</a:t>
            </a:r>
          </a:p>
          <a:p>
            <a:r>
              <a:rPr lang="en-IN" dirty="0"/>
              <a:t>Hybrid cloud</a:t>
            </a:r>
          </a:p>
          <a:p>
            <a:r>
              <a:rPr lang="en-IN" dirty="0"/>
              <a:t>Community cloud</a:t>
            </a:r>
          </a:p>
        </p:txBody>
      </p:sp>
    </p:spTree>
    <p:extLst>
      <p:ext uri="{BB962C8B-B14F-4D97-AF65-F5344CB8AC3E}">
        <p14:creationId xmlns:p14="http://schemas.microsoft.com/office/powerpoint/2010/main" val="57669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F401-F693-48B7-9FDB-90749F62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Private Cloud (VPC)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0F7E38-BB7C-45F6-B342-8E820E682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01250" cy="461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6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0B6C-04BC-4805-BCC7-2E45CDA5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Private Cloud (VPC)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5B3A-9663-4240-87C9-78A9A3B16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It is dedicated to a single user within a public cloud.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virtual private cloud extends the customer network into the cloud provider’s space, making the additional resources available on demand.</a:t>
            </a:r>
          </a:p>
        </p:txBody>
      </p:sp>
    </p:spTree>
    <p:extLst>
      <p:ext uri="{BB962C8B-B14F-4D97-AF65-F5344CB8AC3E}">
        <p14:creationId xmlns:p14="http://schemas.microsoft.com/office/powerpoint/2010/main" val="269410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DE29-B239-40E5-951D-D31DB42D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Vertical and Special Purpose Cloud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10E9B9-1C99-4417-960B-309D9B5C7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1196" y="1690688"/>
            <a:ext cx="3962604" cy="418486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5D6CD6-E01C-4560-B593-64798C8417A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6484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Vertical Cloud – Cloud for particular industries. It may contain information, applications, services for that industry.</a:t>
            </a:r>
          </a:p>
          <a:p>
            <a:r>
              <a:rPr lang="en-IN" dirty="0"/>
              <a:t>Horizontal Cloud – Clouds for a purpose. Example – development, test, collaboration, budgeting.</a:t>
            </a:r>
          </a:p>
          <a:p>
            <a:r>
              <a:rPr lang="en-IN" dirty="0"/>
              <a:t>Regional Cloud – It is localized. In accordance with government regulations.</a:t>
            </a:r>
          </a:p>
        </p:txBody>
      </p:sp>
    </p:spTree>
    <p:extLst>
      <p:ext uri="{BB962C8B-B14F-4D97-AF65-F5344CB8AC3E}">
        <p14:creationId xmlns:p14="http://schemas.microsoft.com/office/powerpoint/2010/main" val="42992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9DD0-2DDA-46BD-8F5F-EA548BF5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Migration paths for cloud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7477B-2345-4C2F-883A-052C12D7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Use public clouds</a:t>
            </a:r>
          </a:p>
          <a:p>
            <a:pPr lvl="1"/>
            <a:r>
              <a:rPr lang="en-US" dirty="0"/>
              <a:t>Smaller organizations can use resources provided by larger cloud service providers.</a:t>
            </a:r>
            <a:endParaRPr lang="en-IN" dirty="0"/>
          </a:p>
          <a:p>
            <a:r>
              <a:rPr lang="en-IN" dirty="0"/>
              <a:t>Develop private clouds</a:t>
            </a:r>
          </a:p>
          <a:p>
            <a:pPr lvl="1"/>
            <a:r>
              <a:rPr lang="en-US" dirty="0"/>
              <a:t>Build your own private cloud.</a:t>
            </a:r>
          </a:p>
          <a:p>
            <a:pPr lvl="1"/>
            <a:r>
              <a:rPr lang="en-US" dirty="0"/>
              <a:t>Consider the metering of resources to determine the cost of doing business in cloud.</a:t>
            </a:r>
            <a:endParaRPr lang="en-IN" dirty="0"/>
          </a:p>
          <a:p>
            <a:r>
              <a:rPr lang="en-IN" dirty="0"/>
              <a:t>Build community clouds</a:t>
            </a:r>
          </a:p>
          <a:p>
            <a:pPr lvl="1"/>
            <a:r>
              <a:rPr lang="en-US" dirty="0"/>
              <a:t>Security issue more than private cloud but security threat is less than public cloud.</a:t>
            </a:r>
          </a:p>
          <a:p>
            <a:pPr lvl="1"/>
            <a:r>
              <a:rPr lang="en-IN" dirty="0"/>
              <a:t>Organizations that share common goals.</a:t>
            </a:r>
          </a:p>
          <a:p>
            <a:r>
              <a:rPr lang="en-IN" dirty="0"/>
              <a:t>Use hybrid clouds</a:t>
            </a:r>
          </a:p>
          <a:p>
            <a:pPr lvl="1"/>
            <a:r>
              <a:rPr lang="en-US" dirty="0"/>
              <a:t>Larger organizations use hybrid cloud infrastructure to balance workloads across internal and public clouds.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51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A0AE-0807-4D3C-862E-3D5539F3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Selection criteria for cloud deployment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C34C-63FF-4850-9DD2-2BC2ECC3E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Private clouds</a:t>
            </a:r>
          </a:p>
          <a:p>
            <a:pPr lvl="1"/>
            <a:r>
              <a:rPr lang="en-US" dirty="0"/>
              <a:t>Provides a dedicated and secure infrastructure.</a:t>
            </a:r>
          </a:p>
          <a:p>
            <a:pPr lvl="1"/>
            <a:r>
              <a:rPr lang="en-US" dirty="0"/>
              <a:t>Limited by the organization’s physical hardware and other resources.</a:t>
            </a:r>
          </a:p>
          <a:p>
            <a:pPr lvl="1"/>
            <a:r>
              <a:rPr lang="en-US" dirty="0"/>
              <a:t>During peak loads departmental resources can be used by other departments.</a:t>
            </a:r>
          </a:p>
          <a:p>
            <a:pPr lvl="1"/>
            <a:r>
              <a:rPr lang="en-US" dirty="0"/>
              <a:t>Can be run off premises by a third party infrastructure provider.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AA8D6-EE20-4D59-ACB0-20D22753F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145" y="3870190"/>
            <a:ext cx="5061210" cy="262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B9A9-A287-439B-8269-C627C613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Selection criteria for cloud deployment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03780-A090-4BC6-92E3-092520660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Public clouds</a:t>
            </a:r>
          </a:p>
          <a:p>
            <a:pPr lvl="1"/>
            <a:r>
              <a:rPr lang="en-US" dirty="0"/>
              <a:t>Low cost data storage and disaster recovery solution but strong security controls are required.</a:t>
            </a:r>
          </a:p>
          <a:p>
            <a:pPr lvl="1"/>
            <a:r>
              <a:rPr lang="en-US" dirty="0"/>
              <a:t>Pay-per-usage basis.</a:t>
            </a:r>
          </a:p>
          <a:p>
            <a:pPr lvl="1"/>
            <a:r>
              <a:rPr lang="en-US" dirty="0"/>
              <a:t>Easy access to public domain applications and storage such as Google Apps, Google Docs and Gmail.</a:t>
            </a:r>
          </a:p>
          <a:p>
            <a:pPr lvl="1"/>
            <a:endParaRPr lang="en-IN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94DDB35-8628-47A7-A488-E5247D214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18" y="3978146"/>
            <a:ext cx="4146763" cy="25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7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075A-8E3F-4D6F-9414-8A96D0F3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Selection criteria for cloud deployment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ED884-791D-4296-8707-D387B27B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Community clouds</a:t>
            </a:r>
          </a:p>
          <a:p>
            <a:pPr lvl="1"/>
            <a:r>
              <a:rPr lang="en-US" dirty="0"/>
              <a:t>Shared infrastructure by several organization that support a specific community.</a:t>
            </a:r>
          </a:p>
          <a:p>
            <a:pPr lvl="1"/>
            <a:r>
              <a:rPr lang="en-US" dirty="0"/>
              <a:t>Shared costs.</a:t>
            </a:r>
          </a:p>
          <a:p>
            <a:pPr lvl="1"/>
            <a:r>
              <a:rPr lang="en-US" dirty="0"/>
              <a:t>Shared policy and compliance.</a:t>
            </a:r>
          </a:p>
          <a:p>
            <a:pPr lvl="1"/>
            <a:r>
              <a:rPr lang="en-US" dirty="0"/>
              <a:t>Requires commitment from all parties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EFE90-4455-4A46-8176-75D67C9DF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001" y="3048001"/>
            <a:ext cx="4784799" cy="304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2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382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Cloud Computing</vt:lpstr>
      <vt:lpstr>Cloud Deployment Models</vt:lpstr>
      <vt:lpstr>Virtual Private Cloud (VPC)</vt:lpstr>
      <vt:lpstr>Virtual Private Cloud (VPC)</vt:lpstr>
      <vt:lpstr>Vertical and Special Purpose Cloud</vt:lpstr>
      <vt:lpstr>Migration paths for cloud adoption</vt:lpstr>
      <vt:lpstr>Selection criteria for cloud deployment types </vt:lpstr>
      <vt:lpstr>Selection criteria for cloud deployment types </vt:lpstr>
      <vt:lpstr>Selection criteria for cloud deployment types </vt:lpstr>
      <vt:lpstr>Selection criteria for cloud deployment types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Nishtha Rawat</dc:creator>
  <cp:lastModifiedBy>Windows User</cp:lastModifiedBy>
  <cp:revision>20</cp:revision>
  <dcterms:created xsi:type="dcterms:W3CDTF">2019-10-15T04:09:37Z</dcterms:created>
  <dcterms:modified xsi:type="dcterms:W3CDTF">2019-10-21T06:26:23Z</dcterms:modified>
</cp:coreProperties>
</file>