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0B68-2DA8-4A73-A517-3A87C474071B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43C-AC47-4D86-BA3A-B3DA5E6791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Project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Overview of the project</a:t>
            </a:r>
          </a:p>
          <a:p>
            <a:pPr eaLnBrk="1" hangingPunct="1"/>
            <a:r>
              <a:rPr lang="en-US" smtClean="0"/>
              <a:t>In This Project I tried to analyze the apache access log file </a:t>
            </a:r>
          </a:p>
          <a:p>
            <a:pPr eaLnBrk="1" hangingPunct="1"/>
            <a:r>
              <a:rPr lang="en-US" smtClean="0"/>
              <a:t>I processed the log files using spark and I came out with the following outputs:</a:t>
            </a:r>
          </a:p>
          <a:p>
            <a:pPr eaLnBrk="1" hangingPunct="1"/>
            <a:endParaRPr lang="en-US" smtClean="0"/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600" smtClean="0"/>
              <a:t>   Top 5 IP Addresses/Hosts  That has Accessed the server more than 10 times.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600" smtClean="0"/>
              <a:t>  Getting number of logs per date ordered by the largest number of logs.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600" smtClean="0"/>
              <a:t> Getting Number of status codes of that appears in the log ordered by largest number</a:t>
            </a:r>
          </a:p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ApacheAccessLog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class  working as a parser of the access log file as shown  </a:t>
            </a: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506" y="2135189"/>
            <a:ext cx="5963841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LogAnalyzer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class  has the main method and through it we generate the results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016" y="2503488"/>
            <a:ext cx="7512844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Project 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723" y="1846264"/>
          <a:ext cx="7005948" cy="2078623"/>
        </p:xfrm>
        <a:graphic>
          <a:graphicData uri="http://schemas.openxmlformats.org/drawingml/2006/table">
            <a:tbl>
              <a:tblPr/>
              <a:tblGrid>
                <a:gridCol w="2335316"/>
                <a:gridCol w="2335316"/>
                <a:gridCol w="2335316"/>
              </a:tblGrid>
              <a:tr h="675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Top 5 IP Address has Accessed The Server </a:t>
                      </a: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Number Of Logs By Date</a:t>
                      </a: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Number Of Status Codes</a:t>
                      </a: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02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3F5"/>
                    </a:solidFill>
                  </a:tcPr>
                </a:tc>
              </a:tr>
            </a:tbl>
          </a:graphicData>
        </a:graphic>
      </p:graphicFrame>
      <p:pic>
        <p:nvPicPr>
          <p:cNvPr id="28689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2571750"/>
            <a:ext cx="2093119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7632" y="2571750"/>
            <a:ext cx="1488281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854" y="2571750"/>
            <a:ext cx="1207294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Spark Project </vt:lpstr>
      <vt:lpstr>ApacheAccessLog Class</vt:lpstr>
      <vt:lpstr>LogAnalyzer Class</vt:lpstr>
      <vt:lpstr>Spark Project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Project </dc:title>
  <dc:creator>Dell-PC</dc:creator>
  <cp:lastModifiedBy>Dell-PC</cp:lastModifiedBy>
  <cp:revision>1</cp:revision>
  <dcterms:created xsi:type="dcterms:W3CDTF">2017-05-13T15:43:43Z</dcterms:created>
  <dcterms:modified xsi:type="dcterms:W3CDTF">2017-05-13T15:44:06Z</dcterms:modified>
</cp:coreProperties>
</file>