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52"/>
  </p:notesMasterIdLst>
  <p:sldIdLst>
    <p:sldId id="256" r:id="rId2"/>
    <p:sldId id="293" r:id="rId3"/>
    <p:sldId id="296" r:id="rId4"/>
    <p:sldId id="258" r:id="rId5"/>
    <p:sldId id="259" r:id="rId6"/>
    <p:sldId id="260" r:id="rId7"/>
    <p:sldId id="261" r:id="rId8"/>
    <p:sldId id="297" r:id="rId9"/>
    <p:sldId id="298" r:id="rId10"/>
    <p:sldId id="302" r:id="rId11"/>
    <p:sldId id="300" r:id="rId12"/>
    <p:sldId id="264" r:id="rId13"/>
    <p:sldId id="299" r:id="rId14"/>
    <p:sldId id="265" r:id="rId15"/>
    <p:sldId id="301" r:id="rId16"/>
    <p:sldId id="278" r:id="rId17"/>
    <p:sldId id="266" r:id="rId18"/>
    <p:sldId id="267" r:id="rId19"/>
    <p:sldId id="270" r:id="rId20"/>
    <p:sldId id="271" r:id="rId21"/>
    <p:sldId id="277" r:id="rId22"/>
    <p:sldId id="279" r:id="rId23"/>
    <p:sldId id="273" r:id="rId24"/>
    <p:sldId id="274" r:id="rId25"/>
    <p:sldId id="272" r:id="rId26"/>
    <p:sldId id="280" r:id="rId27"/>
    <p:sldId id="288" r:id="rId28"/>
    <p:sldId id="268" r:id="rId29"/>
    <p:sldId id="290" r:id="rId30"/>
    <p:sldId id="291" r:id="rId31"/>
    <p:sldId id="289" r:id="rId32"/>
    <p:sldId id="281" r:id="rId33"/>
    <p:sldId id="276" r:id="rId34"/>
    <p:sldId id="269" r:id="rId35"/>
    <p:sldId id="294" r:id="rId36"/>
    <p:sldId id="292" r:id="rId37"/>
    <p:sldId id="295" r:id="rId38"/>
    <p:sldId id="282" r:id="rId39"/>
    <p:sldId id="283" r:id="rId40"/>
    <p:sldId id="303" r:id="rId41"/>
    <p:sldId id="304" r:id="rId42"/>
    <p:sldId id="284" r:id="rId43"/>
    <p:sldId id="285" r:id="rId44"/>
    <p:sldId id="286" r:id="rId45"/>
    <p:sldId id="287" r:id="rId46"/>
    <p:sldId id="307" r:id="rId47"/>
    <p:sldId id="306" r:id="rId48"/>
    <p:sldId id="305" r:id="rId49"/>
    <p:sldId id="308" r:id="rId50"/>
    <p:sldId id="26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5106D-6407-4BB0-8229-4EFC3F8FC32A}" v="220" dt="2019-04-12T21:31:39.953"/>
    <p1510:client id="{C5BC3D86-6746-AC4B-8A6E-F3161F34CB17}" v="2" dt="2019-04-13T10:25:49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7585" autoAdjust="0"/>
  </p:normalViewPr>
  <p:slideViewPr>
    <p:cSldViewPr snapToGrid="0">
      <p:cViewPr varScale="1">
        <p:scale>
          <a:sx n="79" d="100"/>
          <a:sy n="79" d="100"/>
        </p:scale>
        <p:origin x="126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5870957-BCD0-40EA-B7E6-A046A3CCCAB7}"/>
    <pc:docChg chg="addSld modSld">
      <pc:chgData name="Guest User" userId="" providerId="Windows Live" clId="Web-{E5870957-BCD0-40EA-B7E6-A046A3CCCAB7}" dt="2019-04-08T18:18:48.849" v="2075" actId="20577"/>
      <pc:docMkLst>
        <pc:docMk/>
      </pc:docMkLst>
      <pc:sldChg chg="modSp new">
        <pc:chgData name="Guest User" userId="" providerId="Windows Live" clId="Web-{E5870957-BCD0-40EA-B7E6-A046A3CCCAB7}" dt="2019-04-08T18:10:07.811" v="356" actId="20577"/>
        <pc:sldMkLst>
          <pc:docMk/>
          <pc:sldMk cId="177886304" sldId="282"/>
        </pc:sldMkLst>
        <pc:spChg chg="mod">
          <ac:chgData name="Guest User" userId="" providerId="Windows Live" clId="Web-{E5870957-BCD0-40EA-B7E6-A046A3CCCAB7}" dt="2019-04-08T18:07:48.372" v="7" actId="20577"/>
          <ac:spMkLst>
            <pc:docMk/>
            <pc:sldMk cId="177886304" sldId="282"/>
            <ac:spMk id="2" creationId="{17C95B5F-977E-4271-A8DA-3883D31DB625}"/>
          </ac:spMkLst>
        </pc:spChg>
        <pc:spChg chg="mod">
          <ac:chgData name="Guest User" userId="" providerId="Windows Live" clId="Web-{E5870957-BCD0-40EA-B7E6-A046A3CCCAB7}" dt="2019-04-08T18:10:07.811" v="356" actId="20577"/>
          <ac:spMkLst>
            <pc:docMk/>
            <pc:sldMk cId="177886304" sldId="282"/>
            <ac:spMk id="3" creationId="{E721F8A1-B73A-46BF-A12A-44722CD1C8C7}"/>
          </ac:spMkLst>
        </pc:spChg>
      </pc:sldChg>
      <pc:sldChg chg="modSp new">
        <pc:chgData name="Guest User" userId="" providerId="Windows Live" clId="Web-{E5870957-BCD0-40EA-B7E6-A046A3CCCAB7}" dt="2019-04-08T18:12:55.845" v="859" actId="20577"/>
        <pc:sldMkLst>
          <pc:docMk/>
          <pc:sldMk cId="2607573561" sldId="283"/>
        </pc:sldMkLst>
        <pc:spChg chg="mod">
          <ac:chgData name="Guest User" userId="" providerId="Windows Live" clId="Web-{E5870957-BCD0-40EA-B7E6-A046A3CCCAB7}" dt="2019-04-08T18:10:17.468" v="373" actId="20577"/>
          <ac:spMkLst>
            <pc:docMk/>
            <pc:sldMk cId="2607573561" sldId="283"/>
            <ac:spMk id="2" creationId="{FD814D42-BE19-46AA-BCBE-E1AC9F549C60}"/>
          </ac:spMkLst>
        </pc:spChg>
        <pc:spChg chg="mod">
          <ac:chgData name="Guest User" userId="" providerId="Windows Live" clId="Web-{E5870957-BCD0-40EA-B7E6-A046A3CCCAB7}" dt="2019-04-08T18:12:55.845" v="859" actId="20577"/>
          <ac:spMkLst>
            <pc:docMk/>
            <pc:sldMk cId="2607573561" sldId="283"/>
            <ac:spMk id="3" creationId="{E1169449-3762-41EE-B24A-7E83828A66FB}"/>
          </ac:spMkLst>
        </pc:spChg>
      </pc:sldChg>
      <pc:sldChg chg="modSp new">
        <pc:chgData name="Guest User" userId="" providerId="Windows Live" clId="Web-{E5870957-BCD0-40EA-B7E6-A046A3CCCAB7}" dt="2019-04-08T18:14:37.143" v="1212" actId="20577"/>
        <pc:sldMkLst>
          <pc:docMk/>
          <pc:sldMk cId="2712909144" sldId="284"/>
        </pc:sldMkLst>
        <pc:spChg chg="mod">
          <ac:chgData name="Guest User" userId="" providerId="Windows Live" clId="Web-{E5870957-BCD0-40EA-B7E6-A046A3CCCAB7}" dt="2019-04-08T18:13:02.189" v="862" actId="20577"/>
          <ac:spMkLst>
            <pc:docMk/>
            <pc:sldMk cId="2712909144" sldId="284"/>
            <ac:spMk id="2" creationId="{480A480C-70C8-4D61-9CB6-E6A87EF2466F}"/>
          </ac:spMkLst>
        </pc:spChg>
        <pc:spChg chg="mod">
          <ac:chgData name="Guest User" userId="" providerId="Windows Live" clId="Web-{E5870957-BCD0-40EA-B7E6-A046A3CCCAB7}" dt="2019-04-08T18:14:37.143" v="1212" actId="20577"/>
          <ac:spMkLst>
            <pc:docMk/>
            <pc:sldMk cId="2712909144" sldId="284"/>
            <ac:spMk id="3" creationId="{4349A14E-20BB-442B-8EAE-D9C0835A463E}"/>
          </ac:spMkLst>
        </pc:spChg>
      </pc:sldChg>
      <pc:sldChg chg="modSp new">
        <pc:chgData name="Guest User" userId="" providerId="Windows Live" clId="Web-{E5870957-BCD0-40EA-B7E6-A046A3CCCAB7}" dt="2019-04-08T18:15:31.894" v="1463" actId="20577"/>
        <pc:sldMkLst>
          <pc:docMk/>
          <pc:sldMk cId="1217294028" sldId="285"/>
        </pc:sldMkLst>
        <pc:spChg chg="mod">
          <ac:chgData name="Guest User" userId="" providerId="Windows Live" clId="Web-{E5870957-BCD0-40EA-B7E6-A046A3CCCAB7}" dt="2019-04-08T18:14:42.299" v="1215" actId="20577"/>
          <ac:spMkLst>
            <pc:docMk/>
            <pc:sldMk cId="1217294028" sldId="285"/>
            <ac:spMk id="2" creationId="{C9C00CFB-6196-45E7-96A8-B218EA8342B7}"/>
          </ac:spMkLst>
        </pc:spChg>
        <pc:spChg chg="mod">
          <ac:chgData name="Guest User" userId="" providerId="Windows Live" clId="Web-{E5870957-BCD0-40EA-B7E6-A046A3CCCAB7}" dt="2019-04-08T18:15:31.894" v="1463" actId="20577"/>
          <ac:spMkLst>
            <pc:docMk/>
            <pc:sldMk cId="1217294028" sldId="285"/>
            <ac:spMk id="3" creationId="{86B1DED6-B6AF-4032-A535-DDA8C78392B2}"/>
          </ac:spMkLst>
        </pc:spChg>
      </pc:sldChg>
      <pc:sldChg chg="modSp new">
        <pc:chgData name="Guest User" userId="" providerId="Windows Live" clId="Web-{E5870957-BCD0-40EA-B7E6-A046A3CCCAB7}" dt="2019-04-08T18:18:07.068" v="1901" actId="20577"/>
        <pc:sldMkLst>
          <pc:docMk/>
          <pc:sldMk cId="1889685484" sldId="286"/>
        </pc:sldMkLst>
        <pc:spChg chg="mod">
          <ac:chgData name="Guest User" userId="" providerId="Windows Live" clId="Web-{E5870957-BCD0-40EA-B7E6-A046A3CCCAB7}" dt="2019-04-08T18:16:08.472" v="1472" actId="20577"/>
          <ac:spMkLst>
            <pc:docMk/>
            <pc:sldMk cId="1889685484" sldId="286"/>
            <ac:spMk id="2" creationId="{6CDABF13-7AF9-4BD0-A515-863FFA8B19D1}"/>
          </ac:spMkLst>
        </pc:spChg>
        <pc:spChg chg="mod">
          <ac:chgData name="Guest User" userId="" providerId="Windows Live" clId="Web-{E5870957-BCD0-40EA-B7E6-A046A3CCCAB7}" dt="2019-04-08T18:18:07.068" v="1901" actId="20577"/>
          <ac:spMkLst>
            <pc:docMk/>
            <pc:sldMk cId="1889685484" sldId="286"/>
            <ac:spMk id="3" creationId="{96B504D6-1548-408B-ABC4-D68967993D37}"/>
          </ac:spMkLst>
        </pc:spChg>
      </pc:sldChg>
      <pc:sldChg chg="modSp new">
        <pc:chgData name="Guest User" userId="" providerId="Windows Live" clId="Web-{E5870957-BCD0-40EA-B7E6-A046A3CCCAB7}" dt="2019-04-08T18:18:48.849" v="2074" actId="20577"/>
        <pc:sldMkLst>
          <pc:docMk/>
          <pc:sldMk cId="2257476361" sldId="287"/>
        </pc:sldMkLst>
        <pc:spChg chg="mod">
          <ac:chgData name="Guest User" userId="" providerId="Windows Live" clId="Web-{E5870957-BCD0-40EA-B7E6-A046A3CCCAB7}" dt="2019-04-08T18:18:15.490" v="1926" actId="20577"/>
          <ac:spMkLst>
            <pc:docMk/>
            <pc:sldMk cId="2257476361" sldId="287"/>
            <ac:spMk id="2" creationId="{C96BE4EC-710C-416A-AAB0-064D107A2B18}"/>
          </ac:spMkLst>
        </pc:spChg>
        <pc:spChg chg="mod">
          <ac:chgData name="Guest User" userId="" providerId="Windows Live" clId="Web-{E5870957-BCD0-40EA-B7E6-A046A3CCCAB7}" dt="2019-04-08T18:18:48.849" v="2074" actId="20577"/>
          <ac:spMkLst>
            <pc:docMk/>
            <pc:sldMk cId="2257476361" sldId="287"/>
            <ac:spMk id="3" creationId="{301F9D05-7C80-4CDC-9C83-CFDC60E2DCF9}"/>
          </ac:spMkLst>
        </pc:spChg>
      </pc:sldChg>
    </pc:docChg>
  </pc:docChgLst>
  <pc:docChgLst>
    <pc:chgData name="Tommi Rautava" userId="01a9baa109686274" providerId="LiveId" clId="{246549FE-F5CB-8044-A6B0-706B62869D27}"/>
    <pc:docChg chg="modSld">
      <pc:chgData name="Tommi Rautava" userId="01a9baa109686274" providerId="LiveId" clId="{246549FE-F5CB-8044-A6B0-706B62869D27}" dt="2019-04-13T18:21:43.881" v="4" actId="1076"/>
      <pc:docMkLst>
        <pc:docMk/>
      </pc:docMkLst>
      <pc:sldChg chg="modSp">
        <pc:chgData name="Tommi Rautava" userId="01a9baa109686274" providerId="LiveId" clId="{246549FE-F5CB-8044-A6B0-706B62869D27}" dt="2019-04-13T18:21:43.881" v="4" actId="1076"/>
        <pc:sldMkLst>
          <pc:docMk/>
          <pc:sldMk cId="3923417439" sldId="258"/>
        </pc:sldMkLst>
        <pc:spChg chg="mod">
          <ac:chgData name="Tommi Rautava" userId="01a9baa109686274" providerId="LiveId" clId="{246549FE-F5CB-8044-A6B0-706B62869D27}" dt="2019-04-13T18:21:43.881" v="4" actId="1076"/>
          <ac:spMkLst>
            <pc:docMk/>
            <pc:sldMk cId="3923417439" sldId="258"/>
            <ac:spMk id="5" creationId="{570CED0B-4077-4539-8337-0123E48C00E6}"/>
          </ac:spMkLst>
        </pc:spChg>
      </pc:sldChg>
      <pc:sldChg chg="modSp">
        <pc:chgData name="Tommi Rautava" userId="01a9baa109686274" providerId="LiveId" clId="{246549FE-F5CB-8044-A6B0-706B62869D27}" dt="2019-04-08T19:20:17.286" v="1" actId="1076"/>
        <pc:sldMkLst>
          <pc:docMk/>
          <pc:sldMk cId="448351328" sldId="262"/>
        </pc:sldMkLst>
        <pc:picChg chg="mod">
          <ac:chgData name="Tommi Rautava" userId="01a9baa109686274" providerId="LiveId" clId="{246549FE-F5CB-8044-A6B0-706B62869D27}" dt="2019-04-08T19:20:17.286" v="1" actId="1076"/>
          <ac:picMkLst>
            <pc:docMk/>
            <pc:sldMk cId="448351328" sldId="262"/>
            <ac:picMk id="3" creationId="{77620EDD-556F-43B9-85B2-7D5462AD0C47}"/>
          </ac:picMkLst>
        </pc:picChg>
      </pc:sldChg>
    </pc:docChg>
  </pc:docChgLst>
  <pc:docChgLst>
    <pc:chgData name="Tommi Rautava" userId="01a9baa109686274" providerId="LiveId" clId="{C5BC3D86-6746-AC4B-8A6E-F3161F34CB17}"/>
    <pc:docChg chg="custSel modSld">
      <pc:chgData name="Tommi Rautava" userId="01a9baa109686274" providerId="LiveId" clId="{C5BC3D86-6746-AC4B-8A6E-F3161F34CB17}" dt="2019-04-13T10:25:49.072" v="436"/>
      <pc:docMkLst>
        <pc:docMk/>
      </pc:docMkLst>
      <pc:sldChg chg="addSp delSp modSp">
        <pc:chgData name="Tommi Rautava" userId="01a9baa109686274" providerId="LiveId" clId="{C5BC3D86-6746-AC4B-8A6E-F3161F34CB17}" dt="2019-04-12T17:59:31.676" v="435"/>
        <pc:sldMkLst>
          <pc:docMk/>
          <pc:sldMk cId="3082854289" sldId="299"/>
        </pc:sldMkLst>
        <pc:spChg chg="mod">
          <ac:chgData name="Tommi Rautava" userId="01a9baa109686274" providerId="LiveId" clId="{C5BC3D86-6746-AC4B-8A6E-F3161F34CB17}" dt="2019-04-12T17:45:28.734" v="433" actId="20577"/>
          <ac:spMkLst>
            <pc:docMk/>
            <pc:sldMk cId="3082854289" sldId="299"/>
            <ac:spMk id="3" creationId="{F8000EE3-E0E5-4AD8-840E-46025488C104}"/>
          </ac:spMkLst>
        </pc:spChg>
        <pc:spChg chg="add del mod">
          <ac:chgData name="Tommi Rautava" userId="01a9baa109686274" providerId="LiveId" clId="{C5BC3D86-6746-AC4B-8A6E-F3161F34CB17}" dt="2019-04-12T17:59:31.676" v="435"/>
          <ac:spMkLst>
            <pc:docMk/>
            <pc:sldMk cId="3082854289" sldId="299"/>
            <ac:spMk id="4" creationId="{1D8DDDDF-F550-9547-877A-9F84300B75C4}"/>
          </ac:spMkLst>
        </pc:spChg>
      </pc:sldChg>
      <pc:sldChg chg="addSp modSp">
        <pc:chgData name="Tommi Rautava" userId="01a9baa109686274" providerId="LiveId" clId="{C5BC3D86-6746-AC4B-8A6E-F3161F34CB17}" dt="2019-04-13T10:25:49.072" v="436"/>
        <pc:sldMkLst>
          <pc:docMk/>
          <pc:sldMk cId="546211091" sldId="301"/>
        </pc:sldMkLst>
        <pc:picChg chg="add mod">
          <ac:chgData name="Tommi Rautava" userId="01a9baa109686274" providerId="LiveId" clId="{C5BC3D86-6746-AC4B-8A6E-F3161F34CB17}" dt="2019-04-13T10:25:49.072" v="436"/>
          <ac:picMkLst>
            <pc:docMk/>
            <pc:sldMk cId="546211091" sldId="301"/>
            <ac:picMk id="2" creationId="{7D3DE573-8F00-E342-A3B3-95178F472112}"/>
          </ac:picMkLst>
        </pc:picChg>
      </pc:sldChg>
    </pc:docChg>
  </pc:docChgLst>
  <pc:docChgLst>
    <pc:chgData name="Tommi Rautava" userId="01a9baa109686274" providerId="LiveId" clId="{54D5106D-6407-4BB0-8229-4EFC3F8FC32A}"/>
    <pc:docChg chg="undo custSel addSld delSld modSld sldOrd modMainMaster">
      <pc:chgData name="Tommi Rautava" userId="01a9baa109686274" providerId="LiveId" clId="{54D5106D-6407-4BB0-8229-4EFC3F8FC32A}" dt="2019-04-12T21:32:03.894" v="17361" actId="1076"/>
      <pc:docMkLst>
        <pc:docMk/>
      </pc:docMkLst>
      <pc:sldChg chg="addSp delSp modSp modNotesTx">
        <pc:chgData name="Tommi Rautava" userId="01a9baa109686274" providerId="LiveId" clId="{54D5106D-6407-4BB0-8229-4EFC3F8FC32A}" dt="2019-04-08T15:38:38.823" v="5397"/>
        <pc:sldMkLst>
          <pc:docMk/>
          <pc:sldMk cId="1694266221" sldId="256"/>
        </pc:sldMkLst>
        <pc:spChg chg="mod">
          <ac:chgData name="Tommi Rautava" userId="01a9baa109686274" providerId="LiveId" clId="{54D5106D-6407-4BB0-8229-4EFC3F8FC32A}" dt="2019-04-08T15:35:02.512" v="5395" actId="947"/>
          <ac:spMkLst>
            <pc:docMk/>
            <pc:sldMk cId="1694266221" sldId="256"/>
            <ac:spMk id="2" creationId="{AAF16E1B-09A4-489F-94C1-44E7F9B15211}"/>
          </ac:spMkLst>
        </pc:spChg>
        <pc:spChg chg="mod">
          <ac:chgData name="Tommi Rautava" userId="01a9baa109686274" providerId="LiveId" clId="{54D5106D-6407-4BB0-8229-4EFC3F8FC32A}" dt="2019-04-08T15:35:18.596" v="5396" actId="947"/>
          <ac:spMkLst>
            <pc:docMk/>
            <pc:sldMk cId="1694266221" sldId="256"/>
            <ac:spMk id="3" creationId="{590121C1-7943-4CD2-8770-0588D0946D0D}"/>
          </ac:spMkLst>
        </pc:spChg>
        <pc:spChg chg="add del mod">
          <ac:chgData name="Tommi Rautava" userId="01a9baa109686274" providerId="LiveId" clId="{54D5106D-6407-4BB0-8229-4EFC3F8FC32A}" dt="2019-04-08T15:38:38.823" v="5397"/>
          <ac:spMkLst>
            <pc:docMk/>
            <pc:sldMk cId="1694266221" sldId="256"/>
            <ac:spMk id="4" creationId="{E5DC89F5-632D-4193-A000-BBD0D674A39D}"/>
          </ac:spMkLst>
        </pc:spChg>
        <pc:spChg chg="add del mod">
          <ac:chgData name="Tommi Rautava" userId="01a9baa109686274" providerId="LiveId" clId="{54D5106D-6407-4BB0-8229-4EFC3F8FC32A}" dt="2019-04-08T15:38:38.823" v="5397"/>
          <ac:spMkLst>
            <pc:docMk/>
            <pc:sldMk cId="1694266221" sldId="256"/>
            <ac:spMk id="5" creationId="{8B0AFAFE-3977-420B-A756-D722FB9D2583}"/>
          </ac:spMkLst>
        </pc:spChg>
        <pc:spChg chg="add del">
          <ac:chgData name="Tommi Rautava" userId="01a9baa109686274" providerId="LiveId" clId="{54D5106D-6407-4BB0-8229-4EFC3F8FC32A}" dt="2019-04-06T19:05:24.244" v="1"/>
          <ac:spMkLst>
            <pc:docMk/>
            <pc:sldMk cId="1694266221" sldId="256"/>
            <ac:spMk id="6" creationId="{ABAD1C23-5B08-466D-9169-8B6EC7ED1C35}"/>
          </ac:spMkLst>
        </pc:spChg>
        <pc:spChg chg="add del mod">
          <ac:chgData name="Tommi Rautava" userId="01a9baa109686274" providerId="LiveId" clId="{54D5106D-6407-4BB0-8229-4EFC3F8FC32A}" dt="2019-04-06T19:05:37.301" v="6"/>
          <ac:spMkLst>
            <pc:docMk/>
            <pc:sldMk cId="1694266221" sldId="256"/>
            <ac:spMk id="7" creationId="{3286A882-FF7B-4427-9B8F-40A52D63FCB3}"/>
          </ac:spMkLst>
        </pc:spChg>
        <pc:spChg chg="add del">
          <ac:chgData name="Tommi Rautava" userId="01a9baa109686274" providerId="LiveId" clId="{54D5106D-6407-4BB0-8229-4EFC3F8FC32A}" dt="2019-04-06T19:05:33.209" v="4"/>
          <ac:spMkLst>
            <pc:docMk/>
            <pc:sldMk cId="1694266221" sldId="256"/>
            <ac:spMk id="8" creationId="{0767C9C1-3FCC-4DD8-98BA-3A21453D743E}"/>
          </ac:spMkLst>
        </pc:spChg>
        <pc:spChg chg="add mod">
          <ac:chgData name="Tommi Rautava" userId="01a9baa109686274" providerId="LiveId" clId="{54D5106D-6407-4BB0-8229-4EFC3F8FC32A}" dt="2019-04-06T19:07:44.409" v="22" actId="1076"/>
          <ac:spMkLst>
            <pc:docMk/>
            <pc:sldMk cId="1694266221" sldId="256"/>
            <ac:spMk id="9" creationId="{E8B3C4BC-8F7E-4DCF-9027-27F5E8A57F88}"/>
          </ac:spMkLst>
        </pc:spChg>
        <pc:picChg chg="add del">
          <ac:chgData name="Tommi Rautava" userId="01a9baa109686274" providerId="LiveId" clId="{54D5106D-6407-4BB0-8229-4EFC3F8FC32A}" dt="2019-04-06T19:05:24.244" v="1"/>
          <ac:picMkLst>
            <pc:docMk/>
            <pc:sldMk cId="1694266221" sldId="256"/>
            <ac:picMk id="3074" creationId="{BA3B0A34-D13F-4B07-876F-307B847E90B6}"/>
          </ac:picMkLst>
        </pc:picChg>
        <pc:picChg chg="add del">
          <ac:chgData name="Tommi Rautava" userId="01a9baa109686274" providerId="LiveId" clId="{54D5106D-6407-4BB0-8229-4EFC3F8FC32A}" dt="2019-04-06T19:05:33.209" v="4"/>
          <ac:picMkLst>
            <pc:docMk/>
            <pc:sldMk cId="1694266221" sldId="256"/>
            <ac:picMk id="3076" creationId="{DB593959-CFDB-43C6-B43C-F5CE52E0D340}"/>
          </ac:picMkLst>
        </pc:picChg>
        <pc:picChg chg="add mod">
          <ac:chgData name="Tommi Rautava" userId="01a9baa109686274" providerId="LiveId" clId="{54D5106D-6407-4BB0-8229-4EFC3F8FC32A}" dt="2019-04-06T19:08:12.350" v="25" actId="1037"/>
          <ac:picMkLst>
            <pc:docMk/>
            <pc:sldMk cId="1694266221" sldId="256"/>
            <ac:picMk id="3078" creationId="{958F374F-AE3F-4B3E-8DD5-B6289A7C5667}"/>
          </ac:picMkLst>
        </pc:picChg>
      </pc:sldChg>
      <pc:sldChg chg="addSp modSp">
        <pc:chgData name="Tommi Rautava" userId="01a9baa109686274" providerId="LiveId" clId="{54D5106D-6407-4BB0-8229-4EFC3F8FC32A}" dt="2019-04-12T21:32:03.894" v="17361" actId="1076"/>
        <pc:sldMkLst>
          <pc:docMk/>
          <pc:sldMk cId="3356677701" sldId="259"/>
        </pc:sldMkLst>
        <pc:spChg chg="add mod">
          <ac:chgData name="Tommi Rautava" userId="01a9baa109686274" providerId="LiveId" clId="{54D5106D-6407-4BB0-8229-4EFC3F8FC32A}" dt="2019-04-12T21:32:03.894" v="17361" actId="1076"/>
          <ac:spMkLst>
            <pc:docMk/>
            <pc:sldMk cId="3356677701" sldId="259"/>
            <ac:spMk id="2" creationId="{7DED038F-5A25-4675-9ACF-3FC99A36C9CE}"/>
          </ac:spMkLst>
        </pc:spChg>
      </pc:sldChg>
      <pc:sldChg chg="modSp modNotesTx">
        <pc:chgData name="Tommi Rautava" userId="01a9baa109686274" providerId="LiveId" clId="{54D5106D-6407-4BB0-8229-4EFC3F8FC32A}" dt="2019-04-08T09:44:11.037" v="1608" actId="20577"/>
        <pc:sldMkLst>
          <pc:docMk/>
          <pc:sldMk cId="2857983330" sldId="260"/>
        </pc:sldMkLst>
        <pc:spChg chg="mod">
          <ac:chgData name="Tommi Rautava" userId="01a9baa109686274" providerId="LiveId" clId="{54D5106D-6407-4BB0-8229-4EFC3F8FC32A}" dt="2019-04-06T19:16:13.190" v="86" actId="27636"/>
          <ac:spMkLst>
            <pc:docMk/>
            <pc:sldMk cId="2857983330" sldId="260"/>
            <ac:spMk id="3" creationId="{4F827A7A-5F12-4044-BF64-483A51DFD843}"/>
          </ac:spMkLst>
        </pc:spChg>
      </pc:sldChg>
      <pc:sldChg chg="addSp delSp modSp">
        <pc:chgData name="Tommi Rautava" userId="01a9baa109686274" providerId="LiveId" clId="{54D5106D-6407-4BB0-8229-4EFC3F8FC32A}" dt="2019-04-08T08:20:39.327" v="190" actId="1076"/>
        <pc:sldMkLst>
          <pc:docMk/>
          <pc:sldMk cId="689346366" sldId="261"/>
        </pc:sldMkLst>
        <pc:spChg chg="add mod">
          <ac:chgData name="Tommi Rautava" userId="01a9baa109686274" providerId="LiveId" clId="{54D5106D-6407-4BB0-8229-4EFC3F8FC32A}" dt="2019-04-08T08:12:45.921" v="104" actId="20577"/>
          <ac:spMkLst>
            <pc:docMk/>
            <pc:sldMk cId="689346366" sldId="261"/>
            <ac:spMk id="2" creationId="{E9768982-5476-4872-8498-FE67A06F7EBC}"/>
          </ac:spMkLst>
        </pc:spChg>
        <pc:spChg chg="add del mod">
          <ac:chgData name="Tommi Rautava" userId="01a9baa109686274" providerId="LiveId" clId="{54D5106D-6407-4BB0-8229-4EFC3F8FC32A}" dt="2019-04-08T08:15:12.068" v="126" actId="478"/>
          <ac:spMkLst>
            <pc:docMk/>
            <pc:sldMk cId="689346366" sldId="261"/>
            <ac:spMk id="16" creationId="{401B66FC-1315-4F98-BDE6-6D2E9FD1ADD8}"/>
          </ac:spMkLst>
        </pc:spChg>
        <pc:spChg chg="mod">
          <ac:chgData name="Tommi Rautava" userId="01a9baa109686274" providerId="LiveId" clId="{54D5106D-6407-4BB0-8229-4EFC3F8FC32A}" dt="2019-04-08T08:18:11.030" v="168" actId="1076"/>
          <ac:spMkLst>
            <pc:docMk/>
            <pc:sldMk cId="689346366" sldId="261"/>
            <ac:spMk id="18" creationId="{F361FFD9-4CF6-40FF-9839-5D843164E51E}"/>
          </ac:spMkLst>
        </pc:spChg>
        <pc:spChg chg="mod">
          <ac:chgData name="Tommi Rautava" userId="01a9baa109686274" providerId="LiveId" clId="{54D5106D-6407-4BB0-8229-4EFC3F8FC32A}" dt="2019-04-08T08:14:59.879" v="120" actId="1076"/>
          <ac:spMkLst>
            <pc:docMk/>
            <pc:sldMk cId="689346366" sldId="261"/>
            <ac:spMk id="26" creationId="{A003655B-B611-4CA4-92B0-8606482B5B19}"/>
          </ac:spMkLst>
        </pc:spChg>
        <pc:spChg chg="mod">
          <ac:chgData name="Tommi Rautava" userId="01a9baa109686274" providerId="LiveId" clId="{54D5106D-6407-4BB0-8229-4EFC3F8FC32A}" dt="2019-04-08T08:17:29.514" v="160" actId="1076"/>
          <ac:spMkLst>
            <pc:docMk/>
            <pc:sldMk cId="689346366" sldId="261"/>
            <ac:spMk id="30" creationId="{63BA474F-B4C5-4950-8408-BC360FC006BC}"/>
          </ac:spMkLst>
        </pc:spChg>
        <pc:spChg chg="mod">
          <ac:chgData name="Tommi Rautava" userId="01a9baa109686274" providerId="LiveId" clId="{54D5106D-6407-4BB0-8229-4EFC3F8FC32A}" dt="2019-04-08T08:18:17.375" v="169" actId="1076"/>
          <ac:spMkLst>
            <pc:docMk/>
            <pc:sldMk cId="689346366" sldId="261"/>
            <ac:spMk id="32" creationId="{D9922D12-7057-444F-AE1E-CED2536ED659}"/>
          </ac:spMkLst>
        </pc:spChg>
        <pc:spChg chg="add mod">
          <ac:chgData name="Tommi Rautava" userId="01a9baa109686274" providerId="LiveId" clId="{54D5106D-6407-4BB0-8229-4EFC3F8FC32A}" dt="2019-04-08T08:20:39.327" v="190" actId="1076"/>
          <ac:spMkLst>
            <pc:docMk/>
            <pc:sldMk cId="689346366" sldId="261"/>
            <ac:spMk id="33" creationId="{02159FFB-98F6-479F-A705-77ADAD0878E5}"/>
          </ac:spMkLst>
        </pc:spChg>
        <pc:spChg chg="mod">
          <ac:chgData name="Tommi Rautava" userId="01a9baa109686274" providerId="LiveId" clId="{54D5106D-6407-4BB0-8229-4EFC3F8FC32A}" dt="2019-04-08T08:20:12.911" v="188" actId="1035"/>
          <ac:spMkLst>
            <pc:docMk/>
            <pc:sldMk cId="689346366" sldId="261"/>
            <ac:spMk id="34" creationId="{16E4B877-34C2-4EF1-9DF1-01DE91C131B0}"/>
          </ac:spMkLst>
        </pc:spChg>
        <pc:spChg chg="mod">
          <ac:chgData name="Tommi Rautava" userId="01a9baa109686274" providerId="LiveId" clId="{54D5106D-6407-4BB0-8229-4EFC3F8FC32A}" dt="2019-04-08T08:19:11.257" v="177" actId="1076"/>
          <ac:spMkLst>
            <pc:docMk/>
            <pc:sldMk cId="689346366" sldId="261"/>
            <ac:spMk id="52" creationId="{D630E284-3C78-4323-978B-608AD996694E}"/>
          </ac:spMkLst>
        </pc:spChg>
        <pc:picChg chg="mod">
          <ac:chgData name="Tommi Rautava" userId="01a9baa109686274" providerId="LiveId" clId="{54D5106D-6407-4BB0-8229-4EFC3F8FC32A}" dt="2019-04-08T08:18:04.584" v="167" actId="1076"/>
          <ac:picMkLst>
            <pc:docMk/>
            <pc:sldMk cId="689346366" sldId="261"/>
            <ac:picMk id="7" creationId="{2B07C24A-1EBB-464E-8D1D-F9CF4D84DD09}"/>
          </ac:picMkLst>
        </pc:picChg>
        <pc:cxnChg chg="mod">
          <ac:chgData name="Tommi Rautava" userId="01a9baa109686274" providerId="LiveId" clId="{54D5106D-6407-4BB0-8229-4EFC3F8FC32A}" dt="2019-04-08T08:19:46.275" v="182" actId="14100"/>
          <ac:cxnSpMkLst>
            <pc:docMk/>
            <pc:sldMk cId="689346366" sldId="261"/>
            <ac:cxnSpMk id="13" creationId="{370AA0EE-70CB-4085-8552-C2E706435393}"/>
          </ac:cxnSpMkLst>
        </pc:cxnChg>
        <pc:cxnChg chg="mod">
          <ac:chgData name="Tommi Rautava" userId="01a9baa109686274" providerId="LiveId" clId="{54D5106D-6407-4BB0-8229-4EFC3F8FC32A}" dt="2019-04-08T08:19:29.297" v="179" actId="14100"/>
          <ac:cxnSpMkLst>
            <pc:docMk/>
            <pc:sldMk cId="689346366" sldId="261"/>
            <ac:cxnSpMk id="19" creationId="{A3F3C46C-10A8-4A7C-B6C2-E52F332A69C4}"/>
          </ac:cxnSpMkLst>
        </pc:cxnChg>
        <pc:cxnChg chg="add mod">
          <ac:chgData name="Tommi Rautava" userId="01a9baa109686274" providerId="LiveId" clId="{54D5106D-6407-4BB0-8229-4EFC3F8FC32A}" dt="2019-04-08T08:20:34.002" v="189" actId="14100"/>
          <ac:cxnSpMkLst>
            <pc:docMk/>
            <pc:sldMk cId="689346366" sldId="261"/>
            <ac:cxnSpMk id="21" creationId="{6B8C13B3-606E-4E56-A582-9E6788B3DAD6}"/>
          </ac:cxnSpMkLst>
        </pc:cxnChg>
        <pc:cxnChg chg="mod">
          <ac:chgData name="Tommi Rautava" userId="01a9baa109686274" providerId="LiveId" clId="{54D5106D-6407-4BB0-8229-4EFC3F8FC32A}" dt="2019-04-08T08:19:55.935" v="184" actId="14100"/>
          <ac:cxnSpMkLst>
            <pc:docMk/>
            <pc:sldMk cId="689346366" sldId="261"/>
            <ac:cxnSpMk id="23" creationId="{D9FA7668-B5EF-42B9-BB96-B013B1D9F5DD}"/>
          </ac:cxnSpMkLst>
        </pc:cxnChg>
        <pc:cxnChg chg="mod">
          <ac:chgData name="Tommi Rautava" userId="01a9baa109686274" providerId="LiveId" clId="{54D5106D-6407-4BB0-8229-4EFC3F8FC32A}" dt="2019-04-08T08:19:42.537" v="181" actId="14100"/>
          <ac:cxnSpMkLst>
            <pc:docMk/>
            <pc:sldMk cId="689346366" sldId="261"/>
            <ac:cxnSpMk id="27" creationId="{E9D1D76B-18E2-4833-9115-CB53006C3F80}"/>
          </ac:cxnSpMkLst>
        </pc:cxnChg>
        <pc:cxnChg chg="mod">
          <ac:chgData name="Tommi Rautava" userId="01a9baa109686274" providerId="LiveId" clId="{54D5106D-6407-4BB0-8229-4EFC3F8FC32A}" dt="2019-04-08T08:19:38.253" v="180" actId="14100"/>
          <ac:cxnSpMkLst>
            <pc:docMk/>
            <pc:sldMk cId="689346366" sldId="261"/>
            <ac:cxnSpMk id="31" creationId="{59D3CE71-C7FD-47D7-BCE4-72AA8E5B0D57}"/>
          </ac:cxnSpMkLst>
        </pc:cxnChg>
        <pc:cxnChg chg="mod">
          <ac:chgData name="Tommi Rautava" userId="01a9baa109686274" providerId="LiveId" clId="{54D5106D-6407-4BB0-8229-4EFC3F8FC32A}" dt="2019-04-08T08:19:21.166" v="178" actId="14100"/>
          <ac:cxnSpMkLst>
            <pc:docMk/>
            <pc:sldMk cId="689346366" sldId="261"/>
            <ac:cxnSpMk id="43" creationId="{6A4C364F-2AE5-47D9-8176-FEF21D0E1285}"/>
          </ac:cxnSpMkLst>
        </pc:cxnChg>
      </pc:sldChg>
      <pc:sldChg chg="addSp delSp modSp add">
        <pc:chgData name="Tommi Rautava" userId="01a9baa109686274" providerId="LiveId" clId="{54D5106D-6407-4BB0-8229-4EFC3F8FC32A}" dt="2019-04-12T21:27:41.855" v="17325" actId="1076"/>
        <pc:sldMkLst>
          <pc:docMk/>
          <pc:sldMk cId="448351328" sldId="262"/>
        </pc:sldMkLst>
        <pc:spChg chg="add del mod">
          <ac:chgData name="Tommi Rautava" userId="01a9baa109686274" providerId="LiveId" clId="{54D5106D-6407-4BB0-8229-4EFC3F8FC32A}" dt="2019-04-08T08:58:57.097" v="462"/>
          <ac:spMkLst>
            <pc:docMk/>
            <pc:sldMk cId="448351328" sldId="262"/>
            <ac:spMk id="2" creationId="{855FBB9A-442E-4B32-935B-25085CC1CD7E}"/>
          </ac:spMkLst>
        </pc:spChg>
        <pc:picChg chg="add mod">
          <ac:chgData name="Tommi Rautava" userId="01a9baa109686274" providerId="LiveId" clId="{54D5106D-6407-4BB0-8229-4EFC3F8FC32A}" dt="2019-04-12T21:27:41.855" v="17325" actId="1076"/>
          <ac:picMkLst>
            <pc:docMk/>
            <pc:sldMk cId="448351328" sldId="262"/>
            <ac:picMk id="3" creationId="{77620EDD-556F-43B9-85B2-7D5462AD0C47}"/>
          </ac:picMkLst>
        </pc:picChg>
      </pc:sldChg>
      <pc:sldChg chg="addSp delSp modSp add ord">
        <pc:chgData name="Tommi Rautava" userId="01a9baa109686274" providerId="LiveId" clId="{54D5106D-6407-4BB0-8229-4EFC3F8FC32A}" dt="2019-04-12T19:22:19.668" v="11627"/>
        <pc:sldMkLst>
          <pc:docMk/>
          <pc:sldMk cId="4175640029" sldId="264"/>
        </pc:sldMkLst>
        <pc:spChg chg="mod">
          <ac:chgData name="Tommi Rautava" userId="01a9baa109686274" providerId="LiveId" clId="{54D5106D-6407-4BB0-8229-4EFC3F8FC32A}" dt="2019-04-08T09:20:02.353" v="601" actId="6549"/>
          <ac:spMkLst>
            <pc:docMk/>
            <pc:sldMk cId="4175640029" sldId="264"/>
            <ac:spMk id="2" creationId="{445C7EEA-7361-40C5-8BC5-52C2C7C9C98C}"/>
          </ac:spMkLst>
        </pc:spChg>
        <pc:spChg chg="add del mod">
          <ac:chgData name="Tommi Rautava" userId="01a9baa109686274" providerId="LiveId" clId="{54D5106D-6407-4BB0-8229-4EFC3F8FC32A}" dt="2019-04-08T09:19:48.340" v="598"/>
          <ac:spMkLst>
            <pc:docMk/>
            <pc:sldMk cId="4175640029" sldId="264"/>
            <ac:spMk id="4" creationId="{6E4240A2-CFC1-4D37-AAB5-DB8AE21A834B}"/>
          </ac:spMkLst>
        </pc:spChg>
        <pc:spChg chg="add mod">
          <ac:chgData name="Tommi Rautava" userId="01a9baa109686274" providerId="LiveId" clId="{54D5106D-6407-4BB0-8229-4EFC3F8FC32A}" dt="2019-04-08T09:28:56.631" v="873" actId="20577"/>
          <ac:spMkLst>
            <pc:docMk/>
            <pc:sldMk cId="4175640029" sldId="264"/>
            <ac:spMk id="5" creationId="{7CAF2E7F-8FDE-4B5B-A886-3CC131701127}"/>
          </ac:spMkLst>
        </pc:spChg>
        <pc:spChg chg="add del mod">
          <ac:chgData name="Tommi Rautava" userId="01a9baa109686274" providerId="LiveId" clId="{54D5106D-6407-4BB0-8229-4EFC3F8FC32A}" dt="2019-04-08T09:19:52.540" v="600"/>
          <ac:spMkLst>
            <pc:docMk/>
            <pc:sldMk cId="4175640029" sldId="264"/>
            <ac:spMk id="6" creationId="{E2170972-A79E-4A08-A199-52D54480C848}"/>
          </ac:spMkLst>
        </pc:spChg>
        <pc:picChg chg="add del mod">
          <ac:chgData name="Tommi Rautava" userId="01a9baa109686274" providerId="LiveId" clId="{54D5106D-6407-4BB0-8229-4EFC3F8FC32A}" dt="2019-04-08T09:19:50.842" v="599"/>
          <ac:picMkLst>
            <pc:docMk/>
            <pc:sldMk cId="4175640029" sldId="264"/>
            <ac:picMk id="3" creationId="{4D8AF120-80C9-41B5-9A8A-B0F9CD46BE26}"/>
          </ac:picMkLst>
        </pc:picChg>
        <pc:picChg chg="add mod">
          <ac:chgData name="Tommi Rautava" userId="01a9baa109686274" providerId="LiveId" clId="{54D5106D-6407-4BB0-8229-4EFC3F8FC32A}" dt="2019-04-12T18:50:43.290" v="9752" actId="1076"/>
          <ac:picMkLst>
            <pc:docMk/>
            <pc:sldMk cId="4175640029" sldId="264"/>
            <ac:picMk id="7" creationId="{C3E9A0CB-37F9-4342-BDA3-65A416A52E3C}"/>
          </ac:picMkLst>
        </pc:picChg>
      </pc:sldChg>
      <pc:sldChg chg="modSp add modNotesTx">
        <pc:chgData name="Tommi Rautava" userId="01a9baa109686274" providerId="LiveId" clId="{54D5106D-6407-4BB0-8229-4EFC3F8FC32A}" dt="2019-04-08T15:44:49.089" v="5576" actId="113"/>
        <pc:sldMkLst>
          <pc:docMk/>
          <pc:sldMk cId="3426564355" sldId="265"/>
        </pc:sldMkLst>
        <pc:spChg chg="mod">
          <ac:chgData name="Tommi Rautava" userId="01a9baa109686274" providerId="LiveId" clId="{54D5106D-6407-4BB0-8229-4EFC3F8FC32A}" dt="2019-04-08T15:39:26.124" v="5399" actId="20577"/>
          <ac:spMkLst>
            <pc:docMk/>
            <pc:sldMk cId="3426564355" sldId="265"/>
            <ac:spMk id="2" creationId="{451AACE4-1F02-400D-800E-C18BB7633CD6}"/>
          </ac:spMkLst>
        </pc:spChg>
        <pc:spChg chg="mod">
          <ac:chgData name="Tommi Rautava" userId="01a9baa109686274" providerId="LiveId" clId="{54D5106D-6407-4BB0-8229-4EFC3F8FC32A}" dt="2019-04-08T15:44:46.476" v="5575" actId="113"/>
          <ac:spMkLst>
            <pc:docMk/>
            <pc:sldMk cId="3426564355" sldId="265"/>
            <ac:spMk id="3" creationId="{6513684C-EB4B-4159-8598-3369F99F33AC}"/>
          </ac:spMkLst>
        </pc:spChg>
        <pc:spChg chg="mod">
          <ac:chgData name="Tommi Rautava" userId="01a9baa109686274" providerId="LiveId" clId="{54D5106D-6407-4BB0-8229-4EFC3F8FC32A}" dt="2019-04-08T15:44:49.089" v="5576" actId="113"/>
          <ac:spMkLst>
            <pc:docMk/>
            <pc:sldMk cId="3426564355" sldId="265"/>
            <ac:spMk id="4" creationId="{6E210563-C619-4BA7-8B64-2231958E58BA}"/>
          </ac:spMkLst>
        </pc:spChg>
      </pc:sldChg>
      <pc:sldChg chg="delSp modSp add modNotesTx">
        <pc:chgData name="Tommi Rautava" userId="01a9baa109686274" providerId="LiveId" clId="{54D5106D-6407-4BB0-8229-4EFC3F8FC32A}" dt="2019-04-08T15:50:23.028" v="5892" actId="6549"/>
        <pc:sldMkLst>
          <pc:docMk/>
          <pc:sldMk cId="1018234364" sldId="266"/>
        </pc:sldMkLst>
        <pc:spChg chg="mod">
          <ac:chgData name="Tommi Rautava" userId="01a9baa109686274" providerId="LiveId" clId="{54D5106D-6407-4BB0-8229-4EFC3F8FC32A}" dt="2019-04-08T10:00:18.510" v="1979" actId="6549"/>
          <ac:spMkLst>
            <pc:docMk/>
            <pc:sldMk cId="1018234364" sldId="266"/>
            <ac:spMk id="2" creationId="{DAD5A36B-8B60-48D0-9FC1-14D551D8FDB3}"/>
          </ac:spMkLst>
        </pc:spChg>
        <pc:spChg chg="mod">
          <ac:chgData name="Tommi Rautava" userId="01a9baa109686274" providerId="LiveId" clId="{54D5106D-6407-4BB0-8229-4EFC3F8FC32A}" dt="2019-04-08T15:50:23.028" v="5892" actId="6549"/>
          <ac:spMkLst>
            <pc:docMk/>
            <pc:sldMk cId="1018234364" sldId="266"/>
            <ac:spMk id="3" creationId="{CDEE5D84-068A-4E94-B7ED-CB2913005182}"/>
          </ac:spMkLst>
        </pc:spChg>
        <pc:spChg chg="del mod">
          <ac:chgData name="Tommi Rautava" userId="01a9baa109686274" providerId="LiveId" clId="{54D5106D-6407-4BB0-8229-4EFC3F8FC32A}" dt="2019-04-08T09:48:35.431" v="1699"/>
          <ac:spMkLst>
            <pc:docMk/>
            <pc:sldMk cId="1018234364" sldId="266"/>
            <ac:spMk id="4" creationId="{14187702-696C-49C6-83B3-8D7BBB7E2395}"/>
          </ac:spMkLst>
        </pc:spChg>
      </pc:sldChg>
      <pc:sldChg chg="modSp add modNotesTx">
        <pc:chgData name="Tommi Rautava" userId="01a9baa109686274" providerId="LiveId" clId="{54D5106D-6407-4BB0-8229-4EFC3F8FC32A}" dt="2019-04-10T17:26:15.365" v="8189" actId="20577"/>
        <pc:sldMkLst>
          <pc:docMk/>
          <pc:sldMk cId="2673368128" sldId="267"/>
        </pc:sldMkLst>
        <pc:spChg chg="mod">
          <ac:chgData name="Tommi Rautava" userId="01a9baa109686274" providerId="LiveId" clId="{54D5106D-6407-4BB0-8229-4EFC3F8FC32A}" dt="2019-04-08T15:39:37.613" v="5401" actId="6549"/>
          <ac:spMkLst>
            <pc:docMk/>
            <pc:sldMk cId="2673368128" sldId="267"/>
            <ac:spMk id="2" creationId="{250E611F-CEB3-4EDF-B5D7-2C5487CDED5B}"/>
          </ac:spMkLst>
        </pc:spChg>
        <pc:spChg chg="mod">
          <ac:chgData name="Tommi Rautava" userId="01a9baa109686274" providerId="LiveId" clId="{54D5106D-6407-4BB0-8229-4EFC3F8FC32A}" dt="2019-04-10T17:26:15.365" v="8189" actId="20577"/>
          <ac:spMkLst>
            <pc:docMk/>
            <pc:sldMk cId="2673368128" sldId="267"/>
            <ac:spMk id="3" creationId="{2D2E39D0-7F40-46B8-9E09-1A10B55F6DF7}"/>
          </ac:spMkLst>
        </pc:spChg>
      </pc:sldChg>
      <pc:sldChg chg="modSp add ord modNotesTx">
        <pc:chgData name="Tommi Rautava" userId="01a9baa109686274" providerId="LiveId" clId="{54D5106D-6407-4BB0-8229-4EFC3F8FC32A}" dt="2019-04-12T20:45:30.791" v="15845" actId="20577"/>
        <pc:sldMkLst>
          <pc:docMk/>
          <pc:sldMk cId="606832155" sldId="268"/>
        </pc:sldMkLst>
        <pc:spChg chg="mod">
          <ac:chgData name="Tommi Rautava" userId="01a9baa109686274" providerId="LiveId" clId="{54D5106D-6407-4BB0-8229-4EFC3F8FC32A}" dt="2019-04-08T14:49:46.174" v="5357" actId="20577"/>
          <ac:spMkLst>
            <pc:docMk/>
            <pc:sldMk cId="606832155" sldId="268"/>
            <ac:spMk id="2" creationId="{852589DC-B25C-4D4F-B159-520F3A591353}"/>
          </ac:spMkLst>
        </pc:spChg>
        <pc:spChg chg="mod">
          <ac:chgData name="Tommi Rautava" userId="01a9baa109686274" providerId="LiveId" clId="{54D5106D-6407-4BB0-8229-4EFC3F8FC32A}" dt="2019-04-12T20:45:30.791" v="15845" actId="20577"/>
          <ac:spMkLst>
            <pc:docMk/>
            <pc:sldMk cId="606832155" sldId="268"/>
            <ac:spMk id="3" creationId="{171896FD-C9D0-4546-B7F2-C738A6E6179A}"/>
          </ac:spMkLst>
        </pc:spChg>
      </pc:sldChg>
      <pc:sldChg chg="addSp delSp modSp add ord">
        <pc:chgData name="Tommi Rautava" userId="01a9baa109686274" providerId="LiveId" clId="{54D5106D-6407-4BB0-8229-4EFC3F8FC32A}" dt="2019-04-12T18:38:28.976" v="9012" actId="20577"/>
        <pc:sldMkLst>
          <pc:docMk/>
          <pc:sldMk cId="2865403852" sldId="269"/>
        </pc:sldMkLst>
        <pc:spChg chg="del">
          <ac:chgData name="Tommi Rautava" userId="01a9baa109686274" providerId="LiveId" clId="{54D5106D-6407-4BB0-8229-4EFC3F8FC32A}" dt="2019-04-08T11:06:40.143" v="3378" actId="478"/>
          <ac:spMkLst>
            <pc:docMk/>
            <pc:sldMk cId="2865403852" sldId="269"/>
            <ac:spMk id="2" creationId="{852589DC-B25C-4D4F-B159-520F3A591353}"/>
          </ac:spMkLst>
        </pc:spChg>
        <pc:spChg chg="add mod">
          <ac:chgData name="Tommi Rautava" userId="01a9baa109686274" providerId="LiveId" clId="{54D5106D-6407-4BB0-8229-4EFC3F8FC32A}" dt="2019-04-08T14:49:25.563" v="5346" actId="27636"/>
          <ac:spMkLst>
            <pc:docMk/>
            <pc:sldMk cId="2865403852" sldId="269"/>
            <ac:spMk id="2" creationId="{A4CCF94E-38EC-40D0-8CA7-EA7BC481BBC9}"/>
          </ac:spMkLst>
        </pc:spChg>
        <pc:spChg chg="mod">
          <ac:chgData name="Tommi Rautava" userId="01a9baa109686274" providerId="LiveId" clId="{54D5106D-6407-4BB0-8229-4EFC3F8FC32A}" dt="2019-04-12T18:38:28.976" v="9012" actId="20577"/>
          <ac:spMkLst>
            <pc:docMk/>
            <pc:sldMk cId="2865403852" sldId="269"/>
            <ac:spMk id="3" creationId="{171896FD-C9D0-4546-B7F2-C738A6E6179A}"/>
          </ac:spMkLst>
        </pc:spChg>
        <pc:spChg chg="add del mod">
          <ac:chgData name="Tommi Rautava" userId="01a9baa109686274" providerId="LiveId" clId="{54D5106D-6407-4BB0-8229-4EFC3F8FC32A}" dt="2019-04-08T11:06:44.347" v="3379" actId="478"/>
          <ac:spMkLst>
            <pc:docMk/>
            <pc:sldMk cId="2865403852" sldId="269"/>
            <ac:spMk id="5" creationId="{82E46E24-8AF8-424F-9957-FE9056DB3AEE}"/>
          </ac:spMkLst>
        </pc:spChg>
      </pc:sldChg>
      <pc:sldChg chg="modSp add modNotesTx">
        <pc:chgData name="Tommi Rautava" userId="01a9baa109686274" providerId="LiveId" clId="{54D5106D-6407-4BB0-8229-4EFC3F8FC32A}" dt="2019-04-10T17:00:04.679" v="7588" actId="14100"/>
        <pc:sldMkLst>
          <pc:docMk/>
          <pc:sldMk cId="2865905868" sldId="270"/>
        </pc:sldMkLst>
        <pc:spChg chg="mod">
          <ac:chgData name="Tommi Rautava" userId="01a9baa109686274" providerId="LiveId" clId="{54D5106D-6407-4BB0-8229-4EFC3F8FC32A}" dt="2019-04-08T15:45:18.389" v="5581" actId="20577"/>
          <ac:spMkLst>
            <pc:docMk/>
            <pc:sldMk cId="2865905868" sldId="270"/>
            <ac:spMk id="2" creationId="{6004CD9A-746E-46A6-94F4-34B3DF6759E2}"/>
          </ac:spMkLst>
        </pc:spChg>
        <pc:spChg chg="mod">
          <ac:chgData name="Tommi Rautava" userId="01a9baa109686274" providerId="LiveId" clId="{54D5106D-6407-4BB0-8229-4EFC3F8FC32A}" dt="2019-04-10T17:00:04.679" v="7588" actId="14100"/>
          <ac:spMkLst>
            <pc:docMk/>
            <pc:sldMk cId="2865905868" sldId="270"/>
            <ac:spMk id="3" creationId="{DA0C8C39-1DFF-4F55-B992-1AAF15C6F351}"/>
          </ac:spMkLst>
        </pc:spChg>
      </pc:sldChg>
      <pc:sldChg chg="addSp delSp modSp add">
        <pc:chgData name="Tommi Rautava" userId="01a9baa109686274" providerId="LiveId" clId="{54D5106D-6407-4BB0-8229-4EFC3F8FC32A}" dt="2019-04-08T14:31:26.040" v="4524" actId="1076"/>
        <pc:sldMkLst>
          <pc:docMk/>
          <pc:sldMk cId="3323827347" sldId="271"/>
        </pc:sldMkLst>
        <pc:spChg chg="del mod">
          <ac:chgData name="Tommi Rautava" userId="01a9baa109686274" providerId="LiveId" clId="{54D5106D-6407-4BB0-8229-4EFC3F8FC32A}" dt="2019-04-08T12:23:32.280" v="4042" actId="478"/>
          <ac:spMkLst>
            <pc:docMk/>
            <pc:sldMk cId="3323827347" sldId="271"/>
            <ac:spMk id="2" creationId="{2897D08A-FED7-46AD-8939-37BC6D447DB9}"/>
          </ac:spMkLst>
        </pc:spChg>
        <pc:spChg chg="del">
          <ac:chgData name="Tommi Rautava" userId="01a9baa109686274" providerId="LiveId" clId="{54D5106D-6407-4BB0-8229-4EFC3F8FC32A}" dt="2019-04-08T12:20:54.410" v="4010"/>
          <ac:spMkLst>
            <pc:docMk/>
            <pc:sldMk cId="3323827347" sldId="271"/>
            <ac:spMk id="3" creationId="{BC1DC2B4-7E00-4A49-82D1-3EA048A35C41}"/>
          </ac:spMkLst>
        </pc:spChg>
        <pc:picChg chg="add mod">
          <ac:chgData name="Tommi Rautava" userId="01a9baa109686274" providerId="LiveId" clId="{54D5106D-6407-4BB0-8229-4EFC3F8FC32A}" dt="2019-04-08T14:31:26.040" v="4524" actId="1076"/>
          <ac:picMkLst>
            <pc:docMk/>
            <pc:sldMk cId="3323827347" sldId="271"/>
            <ac:picMk id="2" creationId="{E95D9FB6-2641-401D-A93E-C014CC4960AC}"/>
          </ac:picMkLst>
        </pc:picChg>
        <pc:picChg chg="add del mod">
          <ac:chgData name="Tommi Rautava" userId="01a9baa109686274" providerId="LiveId" clId="{54D5106D-6407-4BB0-8229-4EFC3F8FC32A}" dt="2019-04-08T14:31:18.620" v="4521" actId="478"/>
          <ac:picMkLst>
            <pc:docMk/>
            <pc:sldMk cId="3323827347" sldId="271"/>
            <ac:picMk id="4" creationId="{F61C0DFC-A838-4B64-BFA4-10E31EE01C34}"/>
          </ac:picMkLst>
        </pc:picChg>
      </pc:sldChg>
      <pc:sldChg chg="addSp delSp modSp add">
        <pc:chgData name="Tommi Rautava" userId="01a9baa109686274" providerId="LiveId" clId="{54D5106D-6407-4BB0-8229-4EFC3F8FC32A}" dt="2019-04-08T14:22:42.770" v="4520" actId="1076"/>
        <pc:sldMkLst>
          <pc:docMk/>
          <pc:sldMk cId="2892060766" sldId="272"/>
        </pc:sldMkLst>
        <pc:picChg chg="add del mod">
          <ac:chgData name="Tommi Rautava" userId="01a9baa109686274" providerId="LiveId" clId="{54D5106D-6407-4BB0-8229-4EFC3F8FC32A}" dt="2019-04-08T14:22:08.966" v="4511" actId="478"/>
          <ac:picMkLst>
            <pc:docMk/>
            <pc:sldMk cId="2892060766" sldId="272"/>
            <ac:picMk id="2" creationId="{2ADF6C43-C6E2-4261-BC61-F12F7602ED4A}"/>
          </ac:picMkLst>
        </pc:picChg>
        <pc:picChg chg="add del">
          <ac:chgData name="Tommi Rautava" userId="01a9baa109686274" providerId="LiveId" clId="{54D5106D-6407-4BB0-8229-4EFC3F8FC32A}" dt="2019-04-08T13:16:29.708" v="4140" actId="478"/>
          <ac:picMkLst>
            <pc:docMk/>
            <pc:sldMk cId="2892060766" sldId="272"/>
            <ac:picMk id="2" creationId="{C5847768-8E7A-4A33-BE71-A663C9A1D205}"/>
          </ac:picMkLst>
        </pc:picChg>
        <pc:picChg chg="add del">
          <ac:chgData name="Tommi Rautava" userId="01a9baa109686274" providerId="LiveId" clId="{54D5106D-6407-4BB0-8229-4EFC3F8FC32A}" dt="2019-04-08T13:16:27.677" v="4139" actId="478"/>
          <ac:picMkLst>
            <pc:docMk/>
            <pc:sldMk cId="2892060766" sldId="272"/>
            <ac:picMk id="3" creationId="{45F4FF58-6738-41C2-8EA6-2F7751A2B3EA}"/>
          </ac:picMkLst>
        </pc:picChg>
        <pc:picChg chg="add mod">
          <ac:chgData name="Tommi Rautava" userId="01a9baa109686274" providerId="LiveId" clId="{54D5106D-6407-4BB0-8229-4EFC3F8FC32A}" dt="2019-04-08T14:22:42.770" v="4520" actId="1076"/>
          <ac:picMkLst>
            <pc:docMk/>
            <pc:sldMk cId="2892060766" sldId="272"/>
            <ac:picMk id="3" creationId="{742E694E-A367-4C46-87BF-9F78179DFFC9}"/>
          </ac:picMkLst>
        </pc:picChg>
        <pc:picChg chg="add del mod">
          <ac:chgData name="Tommi Rautava" userId="01a9baa109686274" providerId="LiveId" clId="{54D5106D-6407-4BB0-8229-4EFC3F8FC32A}" dt="2019-04-08T13:22:16.547" v="4151" actId="478"/>
          <ac:picMkLst>
            <pc:docMk/>
            <pc:sldMk cId="2892060766" sldId="272"/>
            <ac:picMk id="4" creationId="{44E27E55-0F9C-43B1-BE2C-9B049CCED696}"/>
          </ac:picMkLst>
        </pc:picChg>
        <pc:picChg chg="add del mod">
          <ac:chgData name="Tommi Rautava" userId="01a9baa109686274" providerId="LiveId" clId="{54D5106D-6407-4BB0-8229-4EFC3F8FC32A}" dt="2019-04-08T14:11:43.244" v="4506" actId="478"/>
          <ac:picMkLst>
            <pc:docMk/>
            <pc:sldMk cId="2892060766" sldId="272"/>
            <ac:picMk id="5" creationId="{0BA1BA73-E7D5-4297-9E97-234AFA4D6961}"/>
          </ac:picMkLst>
        </pc:picChg>
      </pc:sldChg>
      <pc:sldChg chg="addSp modSp add">
        <pc:chgData name="Tommi Rautava" userId="01a9baa109686274" providerId="LiveId" clId="{54D5106D-6407-4BB0-8229-4EFC3F8FC32A}" dt="2019-04-08T13:36:48.520" v="4447" actId="20577"/>
        <pc:sldMkLst>
          <pc:docMk/>
          <pc:sldMk cId="2400140711" sldId="273"/>
        </pc:sldMkLst>
        <pc:spChg chg="add mod">
          <ac:chgData name="Tommi Rautava" userId="01a9baa109686274" providerId="LiveId" clId="{54D5106D-6407-4BB0-8229-4EFC3F8FC32A}" dt="2019-04-08T13:36:11.407" v="4394" actId="20577"/>
          <ac:spMkLst>
            <pc:docMk/>
            <pc:sldMk cId="2400140711" sldId="273"/>
            <ac:spMk id="2" creationId="{1C54BFE6-DF70-4245-A827-08C8D1D84805}"/>
          </ac:spMkLst>
        </pc:spChg>
        <pc:spChg chg="add mod">
          <ac:chgData name="Tommi Rautava" userId="01a9baa109686274" providerId="LiveId" clId="{54D5106D-6407-4BB0-8229-4EFC3F8FC32A}" dt="2019-04-08T13:36:48.520" v="4447" actId="20577"/>
          <ac:spMkLst>
            <pc:docMk/>
            <pc:sldMk cId="2400140711" sldId="273"/>
            <ac:spMk id="3" creationId="{B11A5EA4-C332-4C6B-82E2-DCA53BC9FD0B}"/>
          </ac:spMkLst>
        </pc:spChg>
      </pc:sldChg>
      <pc:sldChg chg="modSp add">
        <pc:chgData name="Tommi Rautava" userId="01a9baa109686274" providerId="LiveId" clId="{54D5106D-6407-4BB0-8229-4EFC3F8FC32A}" dt="2019-04-10T17:20:59.443" v="7836"/>
        <pc:sldMkLst>
          <pc:docMk/>
          <pc:sldMk cId="911471632" sldId="274"/>
        </pc:sldMkLst>
        <pc:spChg chg="mod">
          <ac:chgData name="Tommi Rautava" userId="01a9baa109686274" providerId="LiveId" clId="{54D5106D-6407-4BB0-8229-4EFC3F8FC32A}" dt="2019-04-08T16:01:04.992" v="6178" actId="313"/>
          <ac:spMkLst>
            <pc:docMk/>
            <pc:sldMk cId="911471632" sldId="274"/>
            <ac:spMk id="2" creationId="{0FF1533F-B658-461C-BDAE-BDE0F8EB2447}"/>
          </ac:spMkLst>
        </pc:spChg>
        <pc:spChg chg="mod">
          <ac:chgData name="Tommi Rautava" userId="01a9baa109686274" providerId="LiveId" clId="{54D5106D-6407-4BB0-8229-4EFC3F8FC32A}" dt="2019-04-10T17:20:59.443" v="7836"/>
          <ac:spMkLst>
            <pc:docMk/>
            <pc:sldMk cId="911471632" sldId="274"/>
            <ac:spMk id="3" creationId="{F12479CF-9B2F-458B-ADD7-155F0ED4991E}"/>
          </ac:spMkLst>
        </pc:spChg>
      </pc:sldChg>
      <pc:sldChg chg="addSp delSp modSp add">
        <pc:chgData name="Tommi Rautava" userId="01a9baa109686274" providerId="LiveId" clId="{54D5106D-6407-4BB0-8229-4EFC3F8FC32A}" dt="2019-04-12T18:37:54.339" v="8985" actId="113"/>
        <pc:sldMkLst>
          <pc:docMk/>
          <pc:sldMk cId="2352923360" sldId="276"/>
        </pc:sldMkLst>
        <pc:spChg chg="add del">
          <ac:chgData name="Tommi Rautava" userId="01a9baa109686274" providerId="LiveId" clId="{54D5106D-6407-4BB0-8229-4EFC3F8FC32A}" dt="2019-04-12T18:37:08.181" v="8976"/>
          <ac:spMkLst>
            <pc:docMk/>
            <pc:sldMk cId="2352923360" sldId="276"/>
            <ac:spMk id="2" creationId="{FD9949A0-AF00-4C12-AC3B-434549FF7743}"/>
          </ac:spMkLst>
        </pc:spChg>
        <pc:spChg chg="mod">
          <ac:chgData name="Tommi Rautava" userId="01a9baa109686274" providerId="LiveId" clId="{54D5106D-6407-4BB0-8229-4EFC3F8FC32A}" dt="2019-04-12T18:37:54.339" v="8985" actId="113"/>
          <ac:spMkLst>
            <pc:docMk/>
            <pc:sldMk cId="2352923360" sldId="276"/>
            <ac:spMk id="3" creationId="{3CDA5231-B8FB-4192-8B64-5174D3059E8B}"/>
          </ac:spMkLst>
        </pc:spChg>
        <pc:spChg chg="add del">
          <ac:chgData name="Tommi Rautava" userId="01a9baa109686274" providerId="LiveId" clId="{54D5106D-6407-4BB0-8229-4EFC3F8FC32A}" dt="2019-04-12T18:37:19.579" v="8978"/>
          <ac:spMkLst>
            <pc:docMk/>
            <pc:sldMk cId="2352923360" sldId="276"/>
            <ac:spMk id="4" creationId="{FBF209C0-A82B-49AF-B454-9377BA27CAA0}"/>
          </ac:spMkLst>
        </pc:spChg>
        <pc:spChg chg="add del">
          <ac:chgData name="Tommi Rautava" userId="01a9baa109686274" providerId="LiveId" clId="{54D5106D-6407-4BB0-8229-4EFC3F8FC32A}" dt="2019-04-12T18:37:28.053" v="8980"/>
          <ac:spMkLst>
            <pc:docMk/>
            <pc:sldMk cId="2352923360" sldId="276"/>
            <ac:spMk id="5" creationId="{849B095E-55CA-4CD3-A9BB-E8DF4B331E06}"/>
          </ac:spMkLst>
        </pc:spChg>
      </pc:sldChg>
      <pc:sldChg chg="addSp delSp modSp add">
        <pc:chgData name="Tommi Rautava" userId="01a9baa109686274" providerId="LiveId" clId="{54D5106D-6407-4BB0-8229-4EFC3F8FC32A}" dt="2019-04-12T21:30:50.828" v="17342" actId="1076"/>
        <pc:sldMkLst>
          <pc:docMk/>
          <pc:sldMk cId="505349076" sldId="277"/>
        </pc:sldMkLst>
        <pc:spChg chg="add mod">
          <ac:chgData name="Tommi Rautava" userId="01a9baa109686274" providerId="LiveId" clId="{54D5106D-6407-4BB0-8229-4EFC3F8FC32A}" dt="2019-04-08T15:59:03.123" v="6139" actId="20577"/>
          <ac:spMkLst>
            <pc:docMk/>
            <pc:sldMk cId="505349076" sldId="277"/>
            <ac:spMk id="2" creationId="{02FCC684-3E7D-402F-A49A-67304961B308}"/>
          </ac:spMkLst>
        </pc:spChg>
        <pc:spChg chg="add mod">
          <ac:chgData name="Tommi Rautava" userId="01a9baa109686274" providerId="LiveId" clId="{54D5106D-6407-4BB0-8229-4EFC3F8FC32A}" dt="2019-04-12T19:28:02.434" v="11790" actId="20577"/>
          <ac:spMkLst>
            <pc:docMk/>
            <pc:sldMk cId="505349076" sldId="277"/>
            <ac:spMk id="3" creationId="{5F93865B-DDD8-4A91-A604-BCC0631DAD8F}"/>
          </ac:spMkLst>
        </pc:spChg>
        <pc:spChg chg="add mod">
          <ac:chgData name="Tommi Rautava" userId="01a9baa109686274" providerId="LiveId" clId="{54D5106D-6407-4BB0-8229-4EFC3F8FC32A}" dt="2019-04-12T21:30:50.828" v="17342" actId="1076"/>
          <ac:spMkLst>
            <pc:docMk/>
            <pc:sldMk cId="505349076" sldId="277"/>
            <ac:spMk id="4" creationId="{A7EA1B3E-E38B-4341-ADFD-27B1FD8659EA}"/>
          </ac:spMkLst>
        </pc:spChg>
        <pc:spChg chg="add del mod">
          <ac:chgData name="Tommi Rautava" userId="01a9baa109686274" providerId="LiveId" clId="{54D5106D-6407-4BB0-8229-4EFC3F8FC32A}" dt="2019-04-08T15:54:53.967" v="5897"/>
          <ac:spMkLst>
            <pc:docMk/>
            <pc:sldMk cId="505349076" sldId="277"/>
            <ac:spMk id="4" creationId="{C5693396-A406-414A-97DE-0677AAD79509}"/>
          </ac:spMkLst>
        </pc:spChg>
        <pc:picChg chg="add">
          <ac:chgData name="Tommi Rautava" userId="01a9baa109686274" providerId="LiveId" clId="{54D5106D-6407-4BB0-8229-4EFC3F8FC32A}" dt="2019-04-08T15:54:53.967" v="5897"/>
          <ac:picMkLst>
            <pc:docMk/>
            <pc:sldMk cId="505349076" sldId="277"/>
            <ac:picMk id="1026" creationId="{0F3E07AF-0E3B-4801-B394-F18696F70B75}"/>
          </ac:picMkLst>
        </pc:picChg>
      </pc:sldChg>
      <pc:sldChg chg="addSp delSp modSp add ord">
        <pc:chgData name="Tommi Rautava" userId="01a9baa109686274" providerId="LiveId" clId="{54D5106D-6407-4BB0-8229-4EFC3F8FC32A}" dt="2019-04-08T16:25:12.154" v="6266" actId="20577"/>
        <pc:sldMkLst>
          <pc:docMk/>
          <pc:sldMk cId="4275293161" sldId="278"/>
        </pc:sldMkLst>
        <pc:spChg chg="del">
          <ac:chgData name="Tommi Rautava" userId="01a9baa109686274" providerId="LiveId" clId="{54D5106D-6407-4BB0-8229-4EFC3F8FC32A}" dt="2019-04-08T16:22:52.157" v="6184"/>
          <ac:spMkLst>
            <pc:docMk/>
            <pc:sldMk cId="4275293161" sldId="278"/>
            <ac:spMk id="2" creationId="{54146B32-2B7F-4084-B626-A5BD172D00F5}"/>
          </ac:spMkLst>
        </pc:spChg>
        <pc:spChg chg="del">
          <ac:chgData name="Tommi Rautava" userId="01a9baa109686274" providerId="LiveId" clId="{54D5106D-6407-4BB0-8229-4EFC3F8FC32A}" dt="2019-04-08T16:22:52.157" v="6184"/>
          <ac:spMkLst>
            <pc:docMk/>
            <pc:sldMk cId="4275293161" sldId="278"/>
            <ac:spMk id="3" creationId="{9D2745AD-2155-4AE0-84C5-96349A23CF67}"/>
          </ac:spMkLst>
        </pc:spChg>
        <pc:spChg chg="add mod">
          <ac:chgData name="Tommi Rautava" userId="01a9baa109686274" providerId="LiveId" clId="{54D5106D-6407-4BB0-8229-4EFC3F8FC32A}" dt="2019-04-08T16:25:12.154" v="6266" actId="20577"/>
          <ac:spMkLst>
            <pc:docMk/>
            <pc:sldMk cId="4275293161" sldId="278"/>
            <ac:spMk id="4" creationId="{5C4120DF-3C5B-4B3D-8A45-F9C8BA7D572F}"/>
          </ac:spMkLst>
        </pc:spChg>
        <pc:spChg chg="add mod">
          <ac:chgData name="Tommi Rautava" userId="01a9baa109686274" providerId="LiveId" clId="{54D5106D-6407-4BB0-8229-4EFC3F8FC32A}" dt="2019-04-08T16:23:10.919" v="6209" actId="20577"/>
          <ac:spMkLst>
            <pc:docMk/>
            <pc:sldMk cId="4275293161" sldId="278"/>
            <ac:spMk id="5" creationId="{CFC0B2E8-1D98-40AD-A3DA-3DB037E0C26B}"/>
          </ac:spMkLst>
        </pc:spChg>
      </pc:sldChg>
      <pc:sldChg chg="addSp delSp modSp add ord">
        <pc:chgData name="Tommi Rautava" userId="01a9baa109686274" providerId="LiveId" clId="{54D5106D-6407-4BB0-8229-4EFC3F8FC32A}" dt="2019-04-08T16:25:18.886" v="6267"/>
        <pc:sldMkLst>
          <pc:docMk/>
          <pc:sldMk cId="3469296777" sldId="279"/>
        </pc:sldMkLst>
        <pc:spChg chg="del">
          <ac:chgData name="Tommi Rautava" userId="01a9baa109686274" providerId="LiveId" clId="{54D5106D-6407-4BB0-8229-4EFC3F8FC32A}" dt="2019-04-08T16:23:53.461" v="6212"/>
          <ac:spMkLst>
            <pc:docMk/>
            <pc:sldMk cId="3469296777" sldId="279"/>
            <ac:spMk id="2" creationId="{0D97C74B-D1C4-484A-9362-46CE8CE549C2}"/>
          </ac:spMkLst>
        </pc:spChg>
        <pc:spChg chg="del">
          <ac:chgData name="Tommi Rautava" userId="01a9baa109686274" providerId="LiveId" clId="{54D5106D-6407-4BB0-8229-4EFC3F8FC32A}" dt="2019-04-08T16:23:53.461" v="6212"/>
          <ac:spMkLst>
            <pc:docMk/>
            <pc:sldMk cId="3469296777" sldId="279"/>
            <ac:spMk id="3" creationId="{EC47F8D1-96A3-4185-984A-F8F7E10FF44A}"/>
          </ac:spMkLst>
        </pc:spChg>
        <pc:spChg chg="add mod">
          <ac:chgData name="Tommi Rautava" userId="01a9baa109686274" providerId="LiveId" clId="{54D5106D-6407-4BB0-8229-4EFC3F8FC32A}" dt="2019-04-08T16:25:18.886" v="6267"/>
          <ac:spMkLst>
            <pc:docMk/>
            <pc:sldMk cId="3469296777" sldId="279"/>
            <ac:spMk id="4" creationId="{CEB164DA-03EF-4FE8-9257-9D7CA4ED1B54}"/>
          </ac:spMkLst>
        </pc:spChg>
        <pc:spChg chg="add mod">
          <ac:chgData name="Tommi Rautava" userId="01a9baa109686274" providerId="LiveId" clId="{54D5106D-6407-4BB0-8229-4EFC3F8FC32A}" dt="2019-04-08T16:24:08.739" v="6240" actId="20577"/>
          <ac:spMkLst>
            <pc:docMk/>
            <pc:sldMk cId="3469296777" sldId="279"/>
            <ac:spMk id="5" creationId="{F996EB0A-A17C-447B-B2D4-BB536DE977A0}"/>
          </ac:spMkLst>
        </pc:spChg>
      </pc:sldChg>
      <pc:sldChg chg="addSp modSp add">
        <pc:chgData name="Tommi Rautava" userId="01a9baa109686274" providerId="LiveId" clId="{54D5106D-6407-4BB0-8229-4EFC3F8FC32A}" dt="2019-04-10T16:28:02.548" v="7199" actId="20577"/>
        <pc:sldMkLst>
          <pc:docMk/>
          <pc:sldMk cId="44868609" sldId="280"/>
        </pc:sldMkLst>
        <pc:spChg chg="add mod">
          <ac:chgData name="Tommi Rautava" userId="01a9baa109686274" providerId="LiveId" clId="{54D5106D-6407-4BB0-8229-4EFC3F8FC32A}" dt="2019-04-08T16:25:23.525" v="6268"/>
          <ac:spMkLst>
            <pc:docMk/>
            <pc:sldMk cId="44868609" sldId="280"/>
            <ac:spMk id="2" creationId="{B006736D-2D43-4F87-85D2-9D33B97D3C5F}"/>
          </ac:spMkLst>
        </pc:spChg>
        <pc:spChg chg="add mod">
          <ac:chgData name="Tommi Rautava" userId="01a9baa109686274" providerId="LiveId" clId="{54D5106D-6407-4BB0-8229-4EFC3F8FC32A}" dt="2019-04-10T16:28:02.548" v="7199" actId="20577"/>
          <ac:spMkLst>
            <pc:docMk/>
            <pc:sldMk cId="44868609" sldId="280"/>
            <ac:spMk id="3" creationId="{C34E2356-88BA-42B1-859F-8E4390C0C1AA}"/>
          </ac:spMkLst>
        </pc:spChg>
      </pc:sldChg>
      <pc:sldChg chg="modSp add ord">
        <pc:chgData name="Tommi Rautava" userId="01a9baa109686274" providerId="LiveId" clId="{54D5106D-6407-4BB0-8229-4EFC3F8FC32A}" dt="2019-04-10T19:29:06.731" v="8943" actId="20577"/>
        <pc:sldMkLst>
          <pc:docMk/>
          <pc:sldMk cId="881703425" sldId="281"/>
        </pc:sldMkLst>
        <pc:spChg chg="mod">
          <ac:chgData name="Tommi Rautava" userId="01a9baa109686274" providerId="LiveId" clId="{54D5106D-6407-4BB0-8229-4EFC3F8FC32A}" dt="2019-04-10T19:29:06.731" v="8943" actId="20577"/>
          <ac:spMkLst>
            <pc:docMk/>
            <pc:sldMk cId="881703425" sldId="281"/>
            <ac:spMk id="2" creationId="{B006736D-2D43-4F87-85D2-9D33B97D3C5F}"/>
          </ac:spMkLst>
        </pc:spChg>
        <pc:spChg chg="mod">
          <ac:chgData name="Tommi Rautava" userId="01a9baa109686274" providerId="LiveId" clId="{54D5106D-6407-4BB0-8229-4EFC3F8FC32A}" dt="2019-04-08T17:49:16.120" v="7177" actId="20577"/>
          <ac:spMkLst>
            <pc:docMk/>
            <pc:sldMk cId="881703425" sldId="281"/>
            <ac:spMk id="3" creationId="{C34E2356-88BA-42B1-859F-8E4390C0C1AA}"/>
          </ac:spMkLst>
        </pc:spChg>
      </pc:sldChg>
      <pc:sldChg chg="modSp">
        <pc:chgData name="Tommi Rautava" userId="01a9baa109686274" providerId="LiveId" clId="{54D5106D-6407-4BB0-8229-4EFC3F8FC32A}" dt="2019-04-12T20:46:45.329" v="15851" actId="6549"/>
        <pc:sldMkLst>
          <pc:docMk/>
          <pc:sldMk cId="177886304" sldId="282"/>
        </pc:sldMkLst>
        <pc:spChg chg="mod">
          <ac:chgData name="Tommi Rautava" userId="01a9baa109686274" providerId="LiveId" clId="{54D5106D-6407-4BB0-8229-4EFC3F8FC32A}" dt="2019-04-12T20:46:45.329" v="15851" actId="6549"/>
          <ac:spMkLst>
            <pc:docMk/>
            <pc:sldMk cId="177886304" sldId="282"/>
            <ac:spMk id="3" creationId="{E721F8A1-B73A-46BF-A12A-44722CD1C8C7}"/>
          </ac:spMkLst>
        </pc:spChg>
      </pc:sldChg>
      <pc:sldChg chg="modSp">
        <pc:chgData name="Tommi Rautava" userId="01a9baa109686274" providerId="LiveId" clId="{54D5106D-6407-4BB0-8229-4EFC3F8FC32A}" dt="2019-04-12T20:49:49.281" v="16020" actId="20577"/>
        <pc:sldMkLst>
          <pc:docMk/>
          <pc:sldMk cId="2607573561" sldId="283"/>
        </pc:sldMkLst>
        <pc:spChg chg="mod">
          <ac:chgData name="Tommi Rautava" userId="01a9baa109686274" providerId="LiveId" clId="{54D5106D-6407-4BB0-8229-4EFC3F8FC32A}" dt="2019-04-12T20:13:28.454" v="14309" actId="20577"/>
          <ac:spMkLst>
            <pc:docMk/>
            <pc:sldMk cId="2607573561" sldId="283"/>
            <ac:spMk id="2" creationId="{FD814D42-BE19-46AA-BCBE-E1AC9F549C60}"/>
          </ac:spMkLst>
        </pc:spChg>
        <pc:spChg chg="mod">
          <ac:chgData name="Tommi Rautava" userId="01a9baa109686274" providerId="LiveId" clId="{54D5106D-6407-4BB0-8229-4EFC3F8FC32A}" dt="2019-04-12T20:49:49.281" v="16020" actId="20577"/>
          <ac:spMkLst>
            <pc:docMk/>
            <pc:sldMk cId="2607573561" sldId="283"/>
            <ac:spMk id="3" creationId="{E1169449-3762-41EE-B24A-7E83828A66FB}"/>
          </ac:spMkLst>
        </pc:spChg>
      </pc:sldChg>
      <pc:sldChg chg="modSp">
        <pc:chgData name="Tommi Rautava" userId="01a9baa109686274" providerId="LiveId" clId="{54D5106D-6407-4BB0-8229-4EFC3F8FC32A}" dt="2019-04-12T21:13:37.943" v="17003" actId="20577"/>
        <pc:sldMkLst>
          <pc:docMk/>
          <pc:sldMk cId="2712909144" sldId="284"/>
        </pc:sldMkLst>
        <pc:spChg chg="mod">
          <ac:chgData name="Tommi Rautava" userId="01a9baa109686274" providerId="LiveId" clId="{54D5106D-6407-4BB0-8229-4EFC3F8FC32A}" dt="2019-04-12T21:13:37.943" v="17003" actId="20577"/>
          <ac:spMkLst>
            <pc:docMk/>
            <pc:sldMk cId="2712909144" sldId="284"/>
            <ac:spMk id="3" creationId="{4349A14E-20BB-442B-8EAE-D9C0835A463E}"/>
          </ac:spMkLst>
        </pc:spChg>
      </pc:sldChg>
      <pc:sldChg chg="modSp">
        <pc:chgData name="Tommi Rautava" userId="01a9baa109686274" providerId="LiveId" clId="{54D5106D-6407-4BB0-8229-4EFC3F8FC32A}" dt="2019-04-12T21:16:13.610" v="17152" actId="27636"/>
        <pc:sldMkLst>
          <pc:docMk/>
          <pc:sldMk cId="1217294028" sldId="285"/>
        </pc:sldMkLst>
        <pc:spChg chg="mod">
          <ac:chgData name="Tommi Rautava" userId="01a9baa109686274" providerId="LiveId" clId="{54D5106D-6407-4BB0-8229-4EFC3F8FC32A}" dt="2019-04-12T21:16:13.610" v="17152" actId="27636"/>
          <ac:spMkLst>
            <pc:docMk/>
            <pc:sldMk cId="1217294028" sldId="285"/>
            <ac:spMk id="3" creationId="{86B1DED6-B6AF-4032-A535-DDA8C78392B2}"/>
          </ac:spMkLst>
        </pc:spChg>
      </pc:sldChg>
      <pc:sldChg chg="modSp">
        <pc:chgData name="Tommi Rautava" userId="01a9baa109686274" providerId="LiveId" clId="{54D5106D-6407-4BB0-8229-4EFC3F8FC32A}" dt="2019-04-12T20:31:30.921" v="15361" actId="27636"/>
        <pc:sldMkLst>
          <pc:docMk/>
          <pc:sldMk cId="1889685484" sldId="286"/>
        </pc:sldMkLst>
        <pc:spChg chg="mod">
          <ac:chgData name="Tommi Rautava" userId="01a9baa109686274" providerId="LiveId" clId="{54D5106D-6407-4BB0-8229-4EFC3F8FC32A}" dt="2019-04-12T20:31:30.921" v="15361" actId="27636"/>
          <ac:spMkLst>
            <pc:docMk/>
            <pc:sldMk cId="1889685484" sldId="286"/>
            <ac:spMk id="3" creationId="{96B504D6-1548-408B-ABC4-D68967993D37}"/>
          </ac:spMkLst>
        </pc:spChg>
      </pc:sldChg>
      <pc:sldChg chg="modSp">
        <pc:chgData name="Tommi Rautava" userId="01a9baa109686274" providerId="LiveId" clId="{54D5106D-6407-4BB0-8229-4EFC3F8FC32A}" dt="2019-04-12T21:18:13.727" v="17224" actId="20577"/>
        <pc:sldMkLst>
          <pc:docMk/>
          <pc:sldMk cId="2257476361" sldId="287"/>
        </pc:sldMkLst>
        <pc:spChg chg="mod">
          <ac:chgData name="Tommi Rautava" userId="01a9baa109686274" providerId="LiveId" clId="{54D5106D-6407-4BB0-8229-4EFC3F8FC32A}" dt="2019-04-12T20:35:06.643" v="15367" actId="20577"/>
          <ac:spMkLst>
            <pc:docMk/>
            <pc:sldMk cId="2257476361" sldId="287"/>
            <ac:spMk id="2" creationId="{C96BE4EC-710C-416A-AAB0-064D107A2B18}"/>
          </ac:spMkLst>
        </pc:spChg>
        <pc:spChg chg="mod">
          <ac:chgData name="Tommi Rautava" userId="01a9baa109686274" providerId="LiveId" clId="{54D5106D-6407-4BB0-8229-4EFC3F8FC32A}" dt="2019-04-12T21:18:13.727" v="17224" actId="20577"/>
          <ac:spMkLst>
            <pc:docMk/>
            <pc:sldMk cId="2257476361" sldId="287"/>
            <ac:spMk id="3" creationId="{301F9D05-7C80-4CDC-9C83-CFDC60E2DCF9}"/>
          </ac:spMkLst>
        </pc:spChg>
      </pc:sldChg>
      <pc:sldChg chg="addSp delSp modSp add modNotesTx">
        <pc:chgData name="Tommi Rautava" userId="01a9baa109686274" providerId="LiveId" clId="{54D5106D-6407-4BB0-8229-4EFC3F8FC32A}" dt="2019-04-10T19:03:42.951" v="8908" actId="20577"/>
        <pc:sldMkLst>
          <pc:docMk/>
          <pc:sldMk cId="758542515" sldId="288"/>
        </pc:sldMkLst>
        <pc:spChg chg="del">
          <ac:chgData name="Tommi Rautava" userId="01a9baa109686274" providerId="LiveId" clId="{54D5106D-6407-4BB0-8229-4EFC3F8FC32A}" dt="2019-04-10T16:29:20.902" v="7202"/>
          <ac:spMkLst>
            <pc:docMk/>
            <pc:sldMk cId="758542515" sldId="288"/>
            <ac:spMk id="2" creationId="{FA34BED3-03ED-4AA0-BDC9-115960D49B3F}"/>
          </ac:spMkLst>
        </pc:spChg>
        <pc:spChg chg="del">
          <ac:chgData name="Tommi Rautava" userId="01a9baa109686274" providerId="LiveId" clId="{54D5106D-6407-4BB0-8229-4EFC3F8FC32A}" dt="2019-04-10T16:29:20.902" v="7202"/>
          <ac:spMkLst>
            <pc:docMk/>
            <pc:sldMk cId="758542515" sldId="288"/>
            <ac:spMk id="3" creationId="{0C8777B8-33CE-436B-BCE2-39B5259B8E9A}"/>
          </ac:spMkLst>
        </pc:spChg>
        <pc:spChg chg="add del mod">
          <ac:chgData name="Tommi Rautava" userId="01a9baa109686274" providerId="LiveId" clId="{54D5106D-6407-4BB0-8229-4EFC3F8FC32A}" dt="2019-04-10T17:13:05.878" v="7591" actId="478"/>
          <ac:spMkLst>
            <pc:docMk/>
            <pc:sldMk cId="758542515" sldId="288"/>
            <ac:spMk id="4" creationId="{F0E94BC6-AE83-4F6E-83A7-762E9AAB7C58}"/>
          </ac:spMkLst>
        </pc:spChg>
        <pc:spChg chg="add mod">
          <ac:chgData name="Tommi Rautava" userId="01a9baa109686274" providerId="LiveId" clId="{54D5106D-6407-4BB0-8229-4EFC3F8FC32A}" dt="2019-04-10T17:16:40.894" v="7757" actId="207"/>
          <ac:spMkLst>
            <pc:docMk/>
            <pc:sldMk cId="758542515" sldId="288"/>
            <ac:spMk id="5" creationId="{50C486D6-0808-434B-BFCD-2226C0334FBC}"/>
          </ac:spMkLst>
        </pc:spChg>
      </pc:sldChg>
      <pc:sldChg chg="addSp delSp modSp add">
        <pc:chgData name="Tommi Rautava" userId="01a9baa109686274" providerId="LiveId" clId="{54D5106D-6407-4BB0-8229-4EFC3F8FC32A}" dt="2019-04-10T16:43:49.575" v="7212" actId="1076"/>
        <pc:sldMkLst>
          <pc:docMk/>
          <pc:sldMk cId="2665240118" sldId="289"/>
        </pc:sldMkLst>
        <pc:spChg chg="del">
          <ac:chgData name="Tommi Rautava" userId="01a9baa109686274" providerId="LiveId" clId="{54D5106D-6407-4BB0-8229-4EFC3F8FC32A}" dt="2019-04-10T16:42:49.445" v="7204"/>
          <ac:spMkLst>
            <pc:docMk/>
            <pc:sldMk cId="2665240118" sldId="289"/>
            <ac:spMk id="2" creationId="{CBB00C07-089F-4021-95C9-C0B99937E8B3}"/>
          </ac:spMkLst>
        </pc:spChg>
        <pc:spChg chg="del">
          <ac:chgData name="Tommi Rautava" userId="01a9baa109686274" providerId="LiveId" clId="{54D5106D-6407-4BB0-8229-4EFC3F8FC32A}" dt="2019-04-10T16:42:49.445" v="7204"/>
          <ac:spMkLst>
            <pc:docMk/>
            <pc:sldMk cId="2665240118" sldId="289"/>
            <ac:spMk id="3" creationId="{72D252B4-A0EB-4C83-8B27-D2A0D645FDA3}"/>
          </ac:spMkLst>
        </pc:spChg>
        <pc:picChg chg="add del mod">
          <ac:chgData name="Tommi Rautava" userId="01a9baa109686274" providerId="LiveId" clId="{54D5106D-6407-4BB0-8229-4EFC3F8FC32A}" dt="2019-04-10T16:43:41.082" v="7208" actId="478"/>
          <ac:picMkLst>
            <pc:docMk/>
            <pc:sldMk cId="2665240118" sldId="289"/>
            <ac:picMk id="4" creationId="{DE624C0B-CEB4-417C-9BA1-4F87B9BA9DCC}"/>
          </ac:picMkLst>
        </pc:picChg>
        <pc:picChg chg="add mod">
          <ac:chgData name="Tommi Rautava" userId="01a9baa109686274" providerId="LiveId" clId="{54D5106D-6407-4BB0-8229-4EFC3F8FC32A}" dt="2019-04-10T16:43:49.575" v="7212" actId="1076"/>
          <ac:picMkLst>
            <pc:docMk/>
            <pc:sldMk cId="2665240118" sldId="289"/>
            <ac:picMk id="5" creationId="{A8CCEDA2-FD13-455F-B5AD-A15070AD6711}"/>
          </ac:picMkLst>
        </pc:picChg>
      </pc:sldChg>
      <pc:sldChg chg="modSp add modNotesTx">
        <pc:chgData name="Tommi Rautava" userId="01a9baa109686274" providerId="LiveId" clId="{54D5106D-6407-4BB0-8229-4EFC3F8FC32A}" dt="2019-04-10T18:58:01.166" v="8518" actId="20577"/>
        <pc:sldMkLst>
          <pc:docMk/>
          <pc:sldMk cId="1904926453" sldId="290"/>
        </pc:sldMkLst>
        <pc:spChg chg="mod">
          <ac:chgData name="Tommi Rautava" userId="01a9baa109686274" providerId="LiveId" clId="{54D5106D-6407-4BB0-8229-4EFC3F8FC32A}" dt="2019-04-10T17:22:27.652" v="7913" actId="20577"/>
          <ac:spMkLst>
            <pc:docMk/>
            <pc:sldMk cId="1904926453" sldId="290"/>
            <ac:spMk id="2" creationId="{A6B83396-9A65-4651-A7A8-F13B3EE2438B}"/>
          </ac:spMkLst>
        </pc:spChg>
        <pc:spChg chg="mod">
          <ac:chgData name="Tommi Rautava" userId="01a9baa109686274" providerId="LiveId" clId="{54D5106D-6407-4BB0-8229-4EFC3F8FC32A}" dt="2019-04-10T17:25:54.257" v="8179" actId="27636"/>
          <ac:spMkLst>
            <pc:docMk/>
            <pc:sldMk cId="1904926453" sldId="290"/>
            <ac:spMk id="3" creationId="{1B87BCCC-8426-4B29-855B-2C929761CA99}"/>
          </ac:spMkLst>
        </pc:spChg>
      </pc:sldChg>
      <pc:sldChg chg="modSp add">
        <pc:chgData name="Tommi Rautava" userId="01a9baa109686274" providerId="LiveId" clId="{54D5106D-6407-4BB0-8229-4EFC3F8FC32A}" dt="2019-04-10T18:53:55.619" v="8493" actId="20577"/>
        <pc:sldMkLst>
          <pc:docMk/>
          <pc:sldMk cId="22040559" sldId="291"/>
        </pc:sldMkLst>
        <pc:spChg chg="mod">
          <ac:chgData name="Tommi Rautava" userId="01a9baa109686274" providerId="LiveId" clId="{54D5106D-6407-4BB0-8229-4EFC3F8FC32A}" dt="2019-04-10T17:25:26.175" v="8135" actId="20577"/>
          <ac:spMkLst>
            <pc:docMk/>
            <pc:sldMk cId="22040559" sldId="291"/>
            <ac:spMk id="2" creationId="{E106C264-AE8B-480B-8E27-D095571A1C4D}"/>
          </ac:spMkLst>
        </pc:spChg>
        <pc:spChg chg="mod">
          <ac:chgData name="Tommi Rautava" userId="01a9baa109686274" providerId="LiveId" clId="{54D5106D-6407-4BB0-8229-4EFC3F8FC32A}" dt="2019-04-10T18:53:55.619" v="8493" actId="20577"/>
          <ac:spMkLst>
            <pc:docMk/>
            <pc:sldMk cId="22040559" sldId="291"/>
            <ac:spMk id="3" creationId="{49549B01-B863-45D7-9814-2BDBF64A45CF}"/>
          </ac:spMkLst>
        </pc:spChg>
      </pc:sldChg>
      <pc:sldChg chg="addSp delSp modSp add">
        <pc:chgData name="Tommi Rautava" userId="01a9baa109686274" providerId="LiveId" clId="{54D5106D-6407-4BB0-8229-4EFC3F8FC32A}" dt="2019-04-10T19:54:55.359" v="8972" actId="1076"/>
        <pc:sldMkLst>
          <pc:docMk/>
          <pc:sldMk cId="1853741706" sldId="292"/>
        </pc:sldMkLst>
        <pc:spChg chg="del">
          <ac:chgData name="Tommi Rautava" userId="01a9baa109686274" providerId="LiveId" clId="{54D5106D-6407-4BB0-8229-4EFC3F8FC32A}" dt="2019-04-10T19:29:26.526" v="8945"/>
          <ac:spMkLst>
            <pc:docMk/>
            <pc:sldMk cId="1853741706" sldId="292"/>
            <ac:spMk id="2" creationId="{44E204C2-946A-490C-B629-92A440448D28}"/>
          </ac:spMkLst>
        </pc:spChg>
        <pc:spChg chg="del">
          <ac:chgData name="Tommi Rautava" userId="01a9baa109686274" providerId="LiveId" clId="{54D5106D-6407-4BB0-8229-4EFC3F8FC32A}" dt="2019-04-10T19:29:26.526" v="8945"/>
          <ac:spMkLst>
            <pc:docMk/>
            <pc:sldMk cId="1853741706" sldId="292"/>
            <ac:spMk id="3" creationId="{C1FC390D-F51A-43EA-B1C3-27C5D3FEDCF5}"/>
          </ac:spMkLst>
        </pc:spChg>
        <pc:picChg chg="add del mod">
          <ac:chgData name="Tommi Rautava" userId="01a9baa109686274" providerId="LiveId" clId="{54D5106D-6407-4BB0-8229-4EFC3F8FC32A}" dt="2019-04-10T19:50:44.250" v="8952" actId="478"/>
          <ac:picMkLst>
            <pc:docMk/>
            <pc:sldMk cId="1853741706" sldId="292"/>
            <ac:picMk id="4" creationId="{36E06321-7773-4741-B5DB-8B0C55B4283B}"/>
          </ac:picMkLst>
        </pc:picChg>
        <pc:picChg chg="add del mod">
          <ac:chgData name="Tommi Rautava" userId="01a9baa109686274" providerId="LiveId" clId="{54D5106D-6407-4BB0-8229-4EFC3F8FC32A}" dt="2019-04-10T19:54:42.715" v="8968" actId="478"/>
          <ac:picMkLst>
            <pc:docMk/>
            <pc:sldMk cId="1853741706" sldId="292"/>
            <ac:picMk id="5" creationId="{2CF46717-E47B-4431-8A4F-E29DC17542A2}"/>
          </ac:picMkLst>
        </pc:picChg>
        <pc:picChg chg="add mod">
          <ac:chgData name="Tommi Rautava" userId="01a9baa109686274" providerId="LiveId" clId="{54D5106D-6407-4BB0-8229-4EFC3F8FC32A}" dt="2019-04-10T19:52:13.485" v="8964" actId="1076"/>
          <ac:picMkLst>
            <pc:docMk/>
            <pc:sldMk cId="1853741706" sldId="292"/>
            <ac:picMk id="6" creationId="{17E2DB74-2E33-4EF3-84BE-4C571837F106}"/>
          </ac:picMkLst>
        </pc:picChg>
        <pc:picChg chg="add mod">
          <ac:chgData name="Tommi Rautava" userId="01a9baa109686274" providerId="LiveId" clId="{54D5106D-6407-4BB0-8229-4EFC3F8FC32A}" dt="2019-04-10T19:54:55.359" v="8972" actId="1076"/>
          <ac:picMkLst>
            <pc:docMk/>
            <pc:sldMk cId="1853741706" sldId="292"/>
            <ac:picMk id="7" creationId="{0C6F8BDB-AE62-49B2-B092-7AE8362B13CA}"/>
          </ac:picMkLst>
        </pc:picChg>
      </pc:sldChg>
      <pc:sldChg chg="modSp">
        <pc:chgData name="Tommi Rautava" userId="01a9baa109686274" providerId="LiveId" clId="{54D5106D-6407-4BB0-8229-4EFC3F8FC32A}" dt="2019-04-12T20:40:26.409" v="15715" actId="27636"/>
        <pc:sldMkLst>
          <pc:docMk/>
          <pc:sldMk cId="2230125296" sldId="293"/>
        </pc:sldMkLst>
        <pc:spChg chg="mod">
          <ac:chgData name="Tommi Rautava" userId="01a9baa109686274" providerId="LiveId" clId="{54D5106D-6407-4BB0-8229-4EFC3F8FC32A}" dt="2019-04-12T20:40:26.409" v="15715" actId="27636"/>
          <ac:spMkLst>
            <pc:docMk/>
            <pc:sldMk cId="2230125296" sldId="293"/>
            <ac:spMk id="3" creationId="{CE6AC664-A302-4238-8ADC-4A2FA6B50068}"/>
          </ac:spMkLst>
        </pc:spChg>
      </pc:sldChg>
      <pc:sldChg chg="modSp">
        <pc:chgData name="Tommi Rautava" userId="01a9baa109686274" providerId="LiveId" clId="{54D5106D-6407-4BB0-8229-4EFC3F8FC32A}" dt="2019-04-12T19:31:49.995" v="11980" actId="20577"/>
        <pc:sldMkLst>
          <pc:docMk/>
          <pc:sldMk cId="4247286629" sldId="294"/>
        </pc:sldMkLst>
        <pc:spChg chg="mod">
          <ac:chgData name="Tommi Rautava" userId="01a9baa109686274" providerId="LiveId" clId="{54D5106D-6407-4BB0-8229-4EFC3F8FC32A}" dt="2019-04-12T19:31:49.995" v="11980" actId="20577"/>
          <ac:spMkLst>
            <pc:docMk/>
            <pc:sldMk cId="4247286629" sldId="294"/>
            <ac:spMk id="3" creationId="{ED22CDA5-0364-48B5-8CD7-0549899F1EE9}"/>
          </ac:spMkLst>
        </pc:spChg>
      </pc:sldChg>
      <pc:sldChg chg="modSp">
        <pc:chgData name="Tommi Rautava" userId="01a9baa109686274" providerId="LiveId" clId="{54D5106D-6407-4BB0-8229-4EFC3F8FC32A}" dt="2019-04-12T20:41:25.290" v="15719" actId="20577"/>
        <pc:sldMkLst>
          <pc:docMk/>
          <pc:sldMk cId="3518166426" sldId="298"/>
        </pc:sldMkLst>
        <pc:spChg chg="mod">
          <ac:chgData name="Tommi Rautava" userId="01a9baa109686274" providerId="LiveId" clId="{54D5106D-6407-4BB0-8229-4EFC3F8FC32A}" dt="2019-04-12T20:41:25.290" v="15719" actId="20577"/>
          <ac:spMkLst>
            <pc:docMk/>
            <pc:sldMk cId="3518166426" sldId="298"/>
            <ac:spMk id="3" creationId="{7531B57C-B166-4D1E-95C9-12292D6C9715}"/>
          </ac:spMkLst>
        </pc:spChg>
      </pc:sldChg>
      <pc:sldChg chg="modSp">
        <pc:chgData name="Tommi Rautava" userId="01a9baa109686274" providerId="LiveId" clId="{54D5106D-6407-4BB0-8229-4EFC3F8FC32A}" dt="2019-04-12T19:26:06.699" v="11672" actId="6549"/>
        <pc:sldMkLst>
          <pc:docMk/>
          <pc:sldMk cId="3082854289" sldId="299"/>
        </pc:sldMkLst>
        <pc:spChg chg="mod">
          <ac:chgData name="Tommi Rautava" userId="01a9baa109686274" providerId="LiveId" clId="{54D5106D-6407-4BB0-8229-4EFC3F8FC32A}" dt="2019-04-12T19:26:06.699" v="11672" actId="6549"/>
          <ac:spMkLst>
            <pc:docMk/>
            <pc:sldMk cId="3082854289" sldId="299"/>
            <ac:spMk id="2" creationId="{E20B5D35-1724-4FE7-ACEF-5431308FAED7}"/>
          </ac:spMkLst>
        </pc:spChg>
        <pc:spChg chg="mod">
          <ac:chgData name="Tommi Rautava" userId="01a9baa109686274" providerId="LiveId" clId="{54D5106D-6407-4BB0-8229-4EFC3F8FC32A}" dt="2019-04-12T19:21:31.243" v="11626" actId="20577"/>
          <ac:spMkLst>
            <pc:docMk/>
            <pc:sldMk cId="3082854289" sldId="299"/>
            <ac:spMk id="3" creationId="{F8000EE3-E0E5-4AD8-840E-46025488C104}"/>
          </ac:spMkLst>
        </pc:spChg>
      </pc:sldChg>
      <pc:sldChg chg="addSp delSp modSp add ord">
        <pc:chgData name="Tommi Rautava" userId="01a9baa109686274" providerId="LiveId" clId="{54D5106D-6407-4BB0-8229-4EFC3F8FC32A}" dt="2019-04-12T20:42:46.938" v="15816" actId="20577"/>
        <pc:sldMkLst>
          <pc:docMk/>
          <pc:sldMk cId="942506651" sldId="300"/>
        </pc:sldMkLst>
        <pc:spChg chg="del">
          <ac:chgData name="Tommi Rautava" userId="01a9baa109686274" providerId="LiveId" clId="{54D5106D-6407-4BB0-8229-4EFC3F8FC32A}" dt="2019-04-12T18:41:26.341" v="9034"/>
          <ac:spMkLst>
            <pc:docMk/>
            <pc:sldMk cId="942506651" sldId="300"/>
            <ac:spMk id="2" creationId="{ABD25B8B-1268-4827-B19E-ADD102822530}"/>
          </ac:spMkLst>
        </pc:spChg>
        <pc:spChg chg="del">
          <ac:chgData name="Tommi Rautava" userId="01a9baa109686274" providerId="LiveId" clId="{54D5106D-6407-4BB0-8229-4EFC3F8FC32A}" dt="2019-04-12T18:41:26.341" v="9034"/>
          <ac:spMkLst>
            <pc:docMk/>
            <pc:sldMk cId="942506651" sldId="300"/>
            <ac:spMk id="3" creationId="{051E6BB3-0CD5-4FF7-99F5-BAA8AA5E2DF1}"/>
          </ac:spMkLst>
        </pc:spChg>
        <pc:spChg chg="del">
          <ac:chgData name="Tommi Rautava" userId="01a9baa109686274" providerId="LiveId" clId="{54D5106D-6407-4BB0-8229-4EFC3F8FC32A}" dt="2019-04-12T18:41:26.341" v="9034"/>
          <ac:spMkLst>
            <pc:docMk/>
            <pc:sldMk cId="942506651" sldId="300"/>
            <ac:spMk id="4" creationId="{8F3ED383-A8C0-4D2B-9C14-C83AA211DF83}"/>
          </ac:spMkLst>
        </pc:spChg>
        <pc:spChg chg="add mod">
          <ac:chgData name="Tommi Rautava" userId="01a9baa109686274" providerId="LiveId" clId="{54D5106D-6407-4BB0-8229-4EFC3F8FC32A}" dt="2019-04-12T18:41:33.409" v="9041" actId="20577"/>
          <ac:spMkLst>
            <pc:docMk/>
            <pc:sldMk cId="942506651" sldId="300"/>
            <ac:spMk id="5" creationId="{D4080EDF-476F-4DAC-BE75-D4D5CC8571FC}"/>
          </ac:spMkLst>
        </pc:spChg>
        <pc:spChg chg="add mod">
          <ac:chgData name="Tommi Rautava" userId="01a9baa109686274" providerId="LiveId" clId="{54D5106D-6407-4BB0-8229-4EFC3F8FC32A}" dt="2019-04-12T20:42:46.938" v="15816" actId="20577"/>
          <ac:spMkLst>
            <pc:docMk/>
            <pc:sldMk cId="942506651" sldId="300"/>
            <ac:spMk id="6" creationId="{C2EFD24F-97B8-4C82-A660-AE6507EC060B}"/>
          </ac:spMkLst>
        </pc:spChg>
      </pc:sldChg>
      <pc:sldChg chg="addSp delSp modSp add">
        <pc:chgData name="Tommi Rautava" userId="01a9baa109686274" providerId="LiveId" clId="{54D5106D-6407-4BB0-8229-4EFC3F8FC32A}" dt="2019-04-12T20:44:30.573" v="15822" actId="20577"/>
        <pc:sldMkLst>
          <pc:docMk/>
          <pc:sldMk cId="546211091" sldId="301"/>
        </pc:sldMkLst>
        <pc:spChg chg="del">
          <ac:chgData name="Tommi Rautava" userId="01a9baa109686274" providerId="LiveId" clId="{54D5106D-6407-4BB0-8229-4EFC3F8FC32A}" dt="2019-04-12T18:51:04.349" v="9754"/>
          <ac:spMkLst>
            <pc:docMk/>
            <pc:sldMk cId="546211091" sldId="301"/>
            <ac:spMk id="2" creationId="{3826C3A2-9485-49F3-92EF-35F6F2B47600}"/>
          </ac:spMkLst>
        </pc:spChg>
        <pc:spChg chg="del">
          <ac:chgData name="Tommi Rautava" userId="01a9baa109686274" providerId="LiveId" clId="{54D5106D-6407-4BB0-8229-4EFC3F8FC32A}" dt="2019-04-12T18:51:04.349" v="9754"/>
          <ac:spMkLst>
            <pc:docMk/>
            <pc:sldMk cId="546211091" sldId="301"/>
            <ac:spMk id="3" creationId="{B02683E9-78A5-4AD4-BB65-B7020AC37149}"/>
          </ac:spMkLst>
        </pc:spChg>
        <pc:spChg chg="del">
          <ac:chgData name="Tommi Rautava" userId="01a9baa109686274" providerId="LiveId" clId="{54D5106D-6407-4BB0-8229-4EFC3F8FC32A}" dt="2019-04-12T18:51:04.349" v="9754"/>
          <ac:spMkLst>
            <pc:docMk/>
            <pc:sldMk cId="546211091" sldId="301"/>
            <ac:spMk id="4" creationId="{39DD895E-064F-469C-ACD9-998E65A0EDCA}"/>
          </ac:spMkLst>
        </pc:spChg>
        <pc:spChg chg="add mod">
          <ac:chgData name="Tommi Rautava" userId="01a9baa109686274" providerId="LiveId" clId="{54D5106D-6407-4BB0-8229-4EFC3F8FC32A}" dt="2019-04-12T18:51:11.945" v="9775" actId="20577"/>
          <ac:spMkLst>
            <pc:docMk/>
            <pc:sldMk cId="546211091" sldId="301"/>
            <ac:spMk id="5" creationId="{B412A0E9-ED3B-41A0-983D-7B250145B9B5}"/>
          </ac:spMkLst>
        </pc:spChg>
        <pc:spChg chg="add del mod">
          <ac:chgData name="Tommi Rautava" userId="01a9baa109686274" providerId="LiveId" clId="{54D5106D-6407-4BB0-8229-4EFC3F8FC32A}" dt="2019-04-12T18:51:17.964" v="9776"/>
          <ac:spMkLst>
            <pc:docMk/>
            <pc:sldMk cId="546211091" sldId="301"/>
            <ac:spMk id="6" creationId="{5E4F1534-36B1-47A2-A508-B4C5B1322B6A}"/>
          </ac:spMkLst>
        </pc:spChg>
        <pc:spChg chg="add del mod">
          <ac:chgData name="Tommi Rautava" userId="01a9baa109686274" providerId="LiveId" clId="{54D5106D-6407-4BB0-8229-4EFC3F8FC32A}" dt="2019-04-12T18:53:25.629" v="9782"/>
          <ac:spMkLst>
            <pc:docMk/>
            <pc:sldMk cId="546211091" sldId="301"/>
            <ac:spMk id="7" creationId="{4677B7B2-6694-4A15-B011-2052EF32BA54}"/>
          </ac:spMkLst>
        </pc:spChg>
        <pc:spChg chg="add del mod">
          <ac:chgData name="Tommi Rautava" userId="01a9baa109686274" providerId="LiveId" clId="{54D5106D-6407-4BB0-8229-4EFC3F8FC32A}" dt="2019-04-12T18:51:22.585" v="9777"/>
          <ac:spMkLst>
            <pc:docMk/>
            <pc:sldMk cId="546211091" sldId="301"/>
            <ac:spMk id="8" creationId="{71A51D27-79D8-4EEF-9153-D442B1589A45}"/>
          </ac:spMkLst>
        </pc:spChg>
        <pc:spChg chg="add del mod">
          <ac:chgData name="Tommi Rautava" userId="01a9baa109686274" providerId="LiveId" clId="{54D5106D-6407-4BB0-8229-4EFC3F8FC32A}" dt="2019-04-12T18:53:25.629" v="9782"/>
          <ac:spMkLst>
            <pc:docMk/>
            <pc:sldMk cId="546211091" sldId="301"/>
            <ac:spMk id="11" creationId="{97662FD4-0C52-4A5F-A8DA-B3AF78815765}"/>
          </ac:spMkLst>
        </pc:spChg>
        <pc:spChg chg="add del mod">
          <ac:chgData name="Tommi Rautava" userId="01a9baa109686274" providerId="LiveId" clId="{54D5106D-6407-4BB0-8229-4EFC3F8FC32A}" dt="2019-04-12T18:53:29.427" v="9783"/>
          <ac:spMkLst>
            <pc:docMk/>
            <pc:sldMk cId="546211091" sldId="301"/>
            <ac:spMk id="12" creationId="{10271CA7-0782-4D4C-81EC-ED63F0BF214B}"/>
          </ac:spMkLst>
        </pc:spChg>
        <pc:spChg chg="add del mod">
          <ac:chgData name="Tommi Rautava" userId="01a9baa109686274" providerId="LiveId" clId="{54D5106D-6407-4BB0-8229-4EFC3F8FC32A}" dt="2019-04-12T18:53:55.892" v="9789" actId="478"/>
          <ac:spMkLst>
            <pc:docMk/>
            <pc:sldMk cId="546211091" sldId="301"/>
            <ac:spMk id="14" creationId="{203B5B1E-7C2E-401E-B6AE-4A8CD2C5D29B}"/>
          </ac:spMkLst>
        </pc:spChg>
        <pc:spChg chg="add del mod">
          <ac:chgData name="Tommi Rautava" userId="01a9baa109686274" providerId="LiveId" clId="{54D5106D-6407-4BB0-8229-4EFC3F8FC32A}" dt="2019-04-12T18:54:24.263" v="9793" actId="11529"/>
          <ac:spMkLst>
            <pc:docMk/>
            <pc:sldMk cId="546211091" sldId="301"/>
            <ac:spMk id="17" creationId="{37C11051-1BA0-473D-B515-55F120BC9E9D}"/>
          </ac:spMkLst>
        </pc:spChg>
        <pc:spChg chg="add mod">
          <ac:chgData name="Tommi Rautava" userId="01a9baa109686274" providerId="LiveId" clId="{54D5106D-6407-4BB0-8229-4EFC3F8FC32A}" dt="2019-04-12T18:55:58.356" v="9994" actId="207"/>
          <ac:spMkLst>
            <pc:docMk/>
            <pc:sldMk cId="546211091" sldId="301"/>
            <ac:spMk id="18" creationId="{5D634148-4BEF-4257-A632-47D2E86D4BE6}"/>
          </ac:spMkLst>
        </pc:spChg>
        <pc:spChg chg="add mod">
          <ac:chgData name="Tommi Rautava" userId="01a9baa109686274" providerId="LiveId" clId="{54D5106D-6407-4BB0-8229-4EFC3F8FC32A}" dt="2019-04-12T18:56:44.428" v="10002" actId="1037"/>
          <ac:spMkLst>
            <pc:docMk/>
            <pc:sldMk cId="546211091" sldId="301"/>
            <ac:spMk id="19" creationId="{95AB2B7B-851E-4112-80FA-402A8ABC50BD}"/>
          </ac:spMkLst>
        </pc:spChg>
        <pc:spChg chg="add mod">
          <ac:chgData name="Tommi Rautava" userId="01a9baa109686274" providerId="LiveId" clId="{54D5106D-6407-4BB0-8229-4EFC3F8FC32A}" dt="2019-04-12T18:59:11.462" v="10092" actId="1076"/>
          <ac:spMkLst>
            <pc:docMk/>
            <pc:sldMk cId="546211091" sldId="301"/>
            <ac:spMk id="25" creationId="{07F842C2-D118-487B-958E-E0DC11D4D6DE}"/>
          </ac:spMkLst>
        </pc:spChg>
        <pc:spChg chg="add mod">
          <ac:chgData name="Tommi Rautava" userId="01a9baa109686274" providerId="LiveId" clId="{54D5106D-6407-4BB0-8229-4EFC3F8FC32A}" dt="2019-04-12T20:44:30.573" v="15822" actId="20577"/>
          <ac:spMkLst>
            <pc:docMk/>
            <pc:sldMk cId="546211091" sldId="301"/>
            <ac:spMk id="26" creationId="{99BBF343-460B-479C-B8A5-0D48DD408399}"/>
          </ac:spMkLst>
        </pc:spChg>
        <pc:picChg chg="add del mod">
          <ac:chgData name="Tommi Rautava" userId="01a9baa109686274" providerId="LiveId" clId="{54D5106D-6407-4BB0-8229-4EFC3F8FC32A}" dt="2019-04-12T18:52:01.146" v="9781" actId="478"/>
          <ac:picMkLst>
            <pc:docMk/>
            <pc:sldMk cId="546211091" sldId="301"/>
            <ac:picMk id="9" creationId="{E90AC28D-9AA5-4220-B3CA-BE00BD7D2E01}"/>
          </ac:picMkLst>
        </pc:picChg>
        <pc:picChg chg="add mod">
          <ac:chgData name="Tommi Rautava" userId="01a9baa109686274" providerId="LiveId" clId="{54D5106D-6407-4BB0-8229-4EFC3F8FC32A}" dt="2019-04-12T18:54:31.150" v="9795" actId="1076"/>
          <ac:picMkLst>
            <pc:docMk/>
            <pc:sldMk cId="546211091" sldId="301"/>
            <ac:picMk id="13" creationId="{15DB37C2-4079-4A0F-B125-7AF390410A32}"/>
          </ac:picMkLst>
        </pc:picChg>
        <pc:cxnChg chg="add del mod">
          <ac:chgData name="Tommi Rautava" userId="01a9baa109686274" providerId="LiveId" clId="{54D5106D-6407-4BB0-8229-4EFC3F8FC32A}" dt="2019-04-12T18:54:02.865" v="9791" actId="478"/>
          <ac:cxnSpMkLst>
            <pc:docMk/>
            <pc:sldMk cId="546211091" sldId="301"/>
            <ac:cxnSpMk id="16" creationId="{A9FFA25F-35A6-40B7-831B-C40845D7F604}"/>
          </ac:cxnSpMkLst>
        </pc:cxnChg>
        <pc:cxnChg chg="add mod">
          <ac:chgData name="Tommi Rautava" userId="01a9baa109686274" providerId="LiveId" clId="{54D5106D-6407-4BB0-8229-4EFC3F8FC32A}" dt="2019-04-12T18:57:29.196" v="10016" actId="1076"/>
          <ac:cxnSpMkLst>
            <pc:docMk/>
            <pc:sldMk cId="546211091" sldId="301"/>
            <ac:cxnSpMk id="21" creationId="{8FB94709-5C4D-48A2-A5F6-B37340D7B0BC}"/>
          </ac:cxnSpMkLst>
        </pc:cxnChg>
        <pc:cxnChg chg="add mod">
          <ac:chgData name="Tommi Rautava" userId="01a9baa109686274" providerId="LiveId" clId="{54D5106D-6407-4BB0-8229-4EFC3F8FC32A}" dt="2019-04-12T18:57:47.816" v="10020" actId="14100"/>
          <ac:cxnSpMkLst>
            <pc:docMk/>
            <pc:sldMk cId="546211091" sldId="301"/>
            <ac:cxnSpMk id="22" creationId="{9CE95BF1-4323-4F8F-86D2-84531E79D68E}"/>
          </ac:cxnSpMkLst>
        </pc:cxnChg>
      </pc:sldChg>
      <pc:sldChg chg="modSp add ord">
        <pc:chgData name="Tommi Rautava" userId="01a9baa109686274" providerId="LiveId" clId="{54D5106D-6407-4BB0-8229-4EFC3F8FC32A}" dt="2019-04-12T19:22:51.526" v="11652" actId="20577"/>
        <pc:sldMkLst>
          <pc:docMk/>
          <pc:sldMk cId="2177962531" sldId="302"/>
        </pc:sldMkLst>
        <pc:spChg chg="mod">
          <ac:chgData name="Tommi Rautava" userId="01a9baa109686274" providerId="LiveId" clId="{54D5106D-6407-4BB0-8229-4EFC3F8FC32A}" dt="2019-04-12T19:22:51.526" v="11652" actId="20577"/>
          <ac:spMkLst>
            <pc:docMk/>
            <pc:sldMk cId="2177962531" sldId="302"/>
            <ac:spMk id="5" creationId="{D4080EDF-476F-4DAC-BE75-D4D5CC8571FC}"/>
          </ac:spMkLst>
        </pc:spChg>
        <pc:spChg chg="mod">
          <ac:chgData name="Tommi Rautava" userId="01a9baa109686274" providerId="LiveId" clId="{54D5106D-6407-4BB0-8229-4EFC3F8FC32A}" dt="2019-04-12T19:16:57.394" v="11101" actId="20577"/>
          <ac:spMkLst>
            <pc:docMk/>
            <pc:sldMk cId="2177962531" sldId="302"/>
            <ac:spMk id="6" creationId="{C2EFD24F-97B8-4C82-A660-AE6507EC060B}"/>
          </ac:spMkLst>
        </pc:spChg>
      </pc:sldChg>
      <pc:sldChg chg="modSp add">
        <pc:chgData name="Tommi Rautava" userId="01a9baa109686274" providerId="LiveId" clId="{54D5106D-6407-4BB0-8229-4EFC3F8FC32A}" dt="2019-04-12T20:50:34.481" v="16026" actId="20577"/>
        <pc:sldMkLst>
          <pc:docMk/>
          <pc:sldMk cId="3703169522" sldId="303"/>
        </pc:sldMkLst>
        <pc:spChg chg="mod">
          <ac:chgData name="Tommi Rautava" userId="01a9baa109686274" providerId="LiveId" clId="{54D5106D-6407-4BB0-8229-4EFC3F8FC32A}" dt="2019-04-12T20:13:17.455" v="14296" actId="20577"/>
          <ac:spMkLst>
            <pc:docMk/>
            <pc:sldMk cId="3703169522" sldId="303"/>
            <ac:spMk id="2" creationId="{16834E83-1DDC-4AFB-B04D-754EBA8250EC}"/>
          </ac:spMkLst>
        </pc:spChg>
        <pc:spChg chg="mod">
          <ac:chgData name="Tommi Rautava" userId="01a9baa109686274" providerId="LiveId" clId="{54D5106D-6407-4BB0-8229-4EFC3F8FC32A}" dt="2019-04-12T20:50:34.481" v="16026" actId="20577"/>
          <ac:spMkLst>
            <pc:docMk/>
            <pc:sldMk cId="3703169522" sldId="303"/>
            <ac:spMk id="3" creationId="{E9E00E32-88D0-41AF-AA6F-722B1F7DB018}"/>
          </ac:spMkLst>
        </pc:spChg>
      </pc:sldChg>
      <pc:sldChg chg="modSp add">
        <pc:chgData name="Tommi Rautava" userId="01a9baa109686274" providerId="LiveId" clId="{54D5106D-6407-4BB0-8229-4EFC3F8FC32A}" dt="2019-04-12T21:13:06.182" v="16998" actId="20577"/>
        <pc:sldMkLst>
          <pc:docMk/>
          <pc:sldMk cId="1361754438" sldId="304"/>
        </pc:sldMkLst>
        <pc:spChg chg="mod">
          <ac:chgData name="Tommi Rautava" userId="01a9baa109686274" providerId="LiveId" clId="{54D5106D-6407-4BB0-8229-4EFC3F8FC32A}" dt="2019-04-12T19:59:58.100" v="13090" actId="20577"/>
          <ac:spMkLst>
            <pc:docMk/>
            <pc:sldMk cId="1361754438" sldId="304"/>
            <ac:spMk id="2" creationId="{329BA048-87B3-4EBF-BEBB-D7406B236284}"/>
          </ac:spMkLst>
        </pc:spChg>
        <pc:spChg chg="mod">
          <ac:chgData name="Tommi Rautava" userId="01a9baa109686274" providerId="LiveId" clId="{54D5106D-6407-4BB0-8229-4EFC3F8FC32A}" dt="2019-04-12T21:13:06.182" v="16998" actId="20577"/>
          <ac:spMkLst>
            <pc:docMk/>
            <pc:sldMk cId="1361754438" sldId="304"/>
            <ac:spMk id="3" creationId="{FCBBBA67-55D3-41A0-BFF0-5CE921A14509}"/>
          </ac:spMkLst>
        </pc:spChg>
      </pc:sldChg>
      <pc:sldChg chg="addSp delSp modSp add">
        <pc:chgData name="Tommi Rautava" userId="01a9baa109686274" providerId="LiveId" clId="{54D5106D-6407-4BB0-8229-4EFC3F8FC32A}" dt="2019-04-12T21:22:10.521" v="17314" actId="27636"/>
        <pc:sldMkLst>
          <pc:docMk/>
          <pc:sldMk cId="1399237552" sldId="305"/>
        </pc:sldMkLst>
        <pc:spChg chg="del">
          <ac:chgData name="Tommi Rautava" userId="01a9baa109686274" providerId="LiveId" clId="{54D5106D-6407-4BB0-8229-4EFC3F8FC32A}" dt="2019-04-12T20:53:13.668" v="16028"/>
          <ac:spMkLst>
            <pc:docMk/>
            <pc:sldMk cId="1399237552" sldId="305"/>
            <ac:spMk id="2" creationId="{0764A875-2AEE-40DF-9F31-BAACD0262F31}"/>
          </ac:spMkLst>
        </pc:spChg>
        <pc:spChg chg="del">
          <ac:chgData name="Tommi Rautava" userId="01a9baa109686274" providerId="LiveId" clId="{54D5106D-6407-4BB0-8229-4EFC3F8FC32A}" dt="2019-04-12T20:53:13.668" v="16028"/>
          <ac:spMkLst>
            <pc:docMk/>
            <pc:sldMk cId="1399237552" sldId="305"/>
            <ac:spMk id="3" creationId="{7611D1C0-A514-49B2-BAC9-FDEEC1D401CA}"/>
          </ac:spMkLst>
        </pc:spChg>
        <pc:spChg chg="add mod">
          <ac:chgData name="Tommi Rautava" userId="01a9baa109686274" providerId="LiveId" clId="{54D5106D-6407-4BB0-8229-4EFC3F8FC32A}" dt="2019-04-12T20:53:33.019" v="16052" actId="6549"/>
          <ac:spMkLst>
            <pc:docMk/>
            <pc:sldMk cId="1399237552" sldId="305"/>
            <ac:spMk id="4" creationId="{4D4A811A-2A91-4E45-8789-76AF73D7E17C}"/>
          </ac:spMkLst>
        </pc:spChg>
        <pc:spChg chg="add mod">
          <ac:chgData name="Tommi Rautava" userId="01a9baa109686274" providerId="LiveId" clId="{54D5106D-6407-4BB0-8229-4EFC3F8FC32A}" dt="2019-04-12T21:22:10.521" v="17314" actId="27636"/>
          <ac:spMkLst>
            <pc:docMk/>
            <pc:sldMk cId="1399237552" sldId="305"/>
            <ac:spMk id="5" creationId="{8E2D7C4A-4AFD-4906-9456-5FAC189AD64B}"/>
          </ac:spMkLst>
        </pc:spChg>
      </pc:sldChg>
      <pc:sldChg chg="modSp add">
        <pc:chgData name="Tommi Rautava" userId="01a9baa109686274" providerId="LiveId" clId="{54D5106D-6407-4BB0-8229-4EFC3F8FC32A}" dt="2019-04-12T21:25:53.918" v="17324"/>
        <pc:sldMkLst>
          <pc:docMk/>
          <pc:sldMk cId="1481688769" sldId="306"/>
        </pc:sldMkLst>
        <pc:spChg chg="mod">
          <ac:chgData name="Tommi Rautava" userId="01a9baa109686274" providerId="LiveId" clId="{54D5106D-6407-4BB0-8229-4EFC3F8FC32A}" dt="2019-04-12T21:01:25.031" v="16613" actId="20577"/>
          <ac:spMkLst>
            <pc:docMk/>
            <pc:sldMk cId="1481688769" sldId="306"/>
            <ac:spMk id="2" creationId="{4FCFB4B0-C4F7-4B97-AAFC-4A973F9BF3B8}"/>
          </ac:spMkLst>
        </pc:spChg>
        <pc:spChg chg="mod">
          <ac:chgData name="Tommi Rautava" userId="01a9baa109686274" providerId="LiveId" clId="{54D5106D-6407-4BB0-8229-4EFC3F8FC32A}" dt="2019-04-12T21:25:53.918" v="17324"/>
          <ac:spMkLst>
            <pc:docMk/>
            <pc:sldMk cId="1481688769" sldId="306"/>
            <ac:spMk id="3" creationId="{2D4E5CE3-9A38-459C-B5E3-0835C5922184}"/>
          </ac:spMkLst>
        </pc:spChg>
      </pc:sldChg>
      <pc:sldChg chg="addSp delSp modSp add">
        <pc:chgData name="Tommi Rautava" userId="01a9baa109686274" providerId="LiveId" clId="{54D5106D-6407-4BB0-8229-4EFC3F8FC32A}" dt="2019-04-12T21:00:40.753" v="16578" actId="20577"/>
        <pc:sldMkLst>
          <pc:docMk/>
          <pc:sldMk cId="1700415050" sldId="307"/>
        </pc:sldMkLst>
        <pc:spChg chg="del">
          <ac:chgData name="Tommi Rautava" userId="01a9baa109686274" providerId="LiveId" clId="{54D5106D-6407-4BB0-8229-4EFC3F8FC32A}" dt="2019-04-12T21:00:29.739" v="16543"/>
          <ac:spMkLst>
            <pc:docMk/>
            <pc:sldMk cId="1700415050" sldId="307"/>
            <ac:spMk id="2" creationId="{4C5D0C35-9849-4399-89F1-EF2D069DFB7D}"/>
          </ac:spMkLst>
        </pc:spChg>
        <pc:spChg chg="del">
          <ac:chgData name="Tommi Rautava" userId="01a9baa109686274" providerId="LiveId" clId="{54D5106D-6407-4BB0-8229-4EFC3F8FC32A}" dt="2019-04-12T21:00:29.739" v="16543"/>
          <ac:spMkLst>
            <pc:docMk/>
            <pc:sldMk cId="1700415050" sldId="307"/>
            <ac:spMk id="3" creationId="{7D1FA4E8-C564-40F5-81A0-51A08EF1DAE5}"/>
          </ac:spMkLst>
        </pc:spChg>
        <pc:spChg chg="add mod">
          <ac:chgData name="Tommi Rautava" userId="01a9baa109686274" providerId="LiveId" clId="{54D5106D-6407-4BB0-8229-4EFC3F8FC32A}" dt="2019-04-12T21:00:35.077" v="16557" actId="20577"/>
          <ac:spMkLst>
            <pc:docMk/>
            <pc:sldMk cId="1700415050" sldId="307"/>
            <ac:spMk id="4" creationId="{8EAE7258-D72C-4713-9875-885208D8BCD1}"/>
          </ac:spMkLst>
        </pc:spChg>
        <pc:spChg chg="add mod">
          <ac:chgData name="Tommi Rautava" userId="01a9baa109686274" providerId="LiveId" clId="{54D5106D-6407-4BB0-8229-4EFC3F8FC32A}" dt="2019-04-12T21:00:40.753" v="16578" actId="20577"/>
          <ac:spMkLst>
            <pc:docMk/>
            <pc:sldMk cId="1700415050" sldId="307"/>
            <ac:spMk id="5" creationId="{66C2C954-4EFA-483A-B0CC-5D0781C4E1AB}"/>
          </ac:spMkLst>
        </pc:spChg>
      </pc:sldChg>
      <pc:sldChg chg="addSp delSp modSp add">
        <pc:chgData name="Tommi Rautava" userId="01a9baa109686274" providerId="LiveId" clId="{54D5106D-6407-4BB0-8229-4EFC3F8FC32A}" dt="2019-04-12T21:09:17.438" v="16974" actId="20577"/>
        <pc:sldMkLst>
          <pc:docMk/>
          <pc:sldMk cId="2386627880" sldId="308"/>
        </pc:sldMkLst>
        <pc:spChg chg="del">
          <ac:chgData name="Tommi Rautava" userId="01a9baa109686274" providerId="LiveId" clId="{54D5106D-6407-4BB0-8229-4EFC3F8FC32A}" dt="2019-04-12T21:07:08.246" v="16884"/>
          <ac:spMkLst>
            <pc:docMk/>
            <pc:sldMk cId="2386627880" sldId="308"/>
            <ac:spMk id="2" creationId="{91A0E7D6-D323-4579-A0E0-EE0A4F6FF26B}"/>
          </ac:spMkLst>
        </pc:spChg>
        <pc:spChg chg="del">
          <ac:chgData name="Tommi Rautava" userId="01a9baa109686274" providerId="LiveId" clId="{54D5106D-6407-4BB0-8229-4EFC3F8FC32A}" dt="2019-04-12T21:07:08.246" v="16884"/>
          <ac:spMkLst>
            <pc:docMk/>
            <pc:sldMk cId="2386627880" sldId="308"/>
            <ac:spMk id="3" creationId="{80DCD966-D5A8-4694-B6DB-9174CB5CB8F5}"/>
          </ac:spMkLst>
        </pc:spChg>
        <pc:spChg chg="add mod">
          <ac:chgData name="Tommi Rautava" userId="01a9baa109686274" providerId="LiveId" clId="{54D5106D-6407-4BB0-8229-4EFC3F8FC32A}" dt="2019-04-12T21:08:17.140" v="16927" actId="20577"/>
          <ac:spMkLst>
            <pc:docMk/>
            <pc:sldMk cId="2386627880" sldId="308"/>
            <ac:spMk id="4" creationId="{9D12F399-95B7-4632-BFD0-4E6016C844E9}"/>
          </ac:spMkLst>
        </pc:spChg>
        <pc:spChg chg="add mod">
          <ac:chgData name="Tommi Rautava" userId="01a9baa109686274" providerId="LiveId" clId="{54D5106D-6407-4BB0-8229-4EFC3F8FC32A}" dt="2019-04-12T21:09:17.438" v="16974" actId="20577"/>
          <ac:spMkLst>
            <pc:docMk/>
            <pc:sldMk cId="2386627880" sldId="308"/>
            <ac:spMk id="5" creationId="{1C6979EC-80B0-492B-B2A0-0426E6E4FBC0}"/>
          </ac:spMkLst>
        </pc:spChg>
      </pc:sldChg>
      <pc:sldMasterChg chg="modSldLayout">
        <pc:chgData name="Tommi Rautava" userId="01a9baa109686274" providerId="LiveId" clId="{54D5106D-6407-4BB0-8229-4EFC3F8FC32A}" dt="2019-04-08T09:22:58.452" v="673" actId="6549"/>
        <pc:sldMasterMkLst>
          <pc:docMk/>
          <pc:sldMasterMk cId="1314319186" sldId="2147483681"/>
        </pc:sldMasterMkLst>
        <pc:sldLayoutChg chg="modSp">
          <pc:chgData name="Tommi Rautava" userId="01a9baa109686274" providerId="LiveId" clId="{54D5106D-6407-4BB0-8229-4EFC3F8FC32A}" dt="2019-04-08T09:22:58.452" v="673" actId="6549"/>
          <pc:sldLayoutMkLst>
            <pc:docMk/>
            <pc:sldMasterMk cId="1314319186" sldId="2147483681"/>
            <pc:sldLayoutMk cId="1749401443" sldId="2147483685"/>
          </pc:sldLayoutMkLst>
          <pc:spChg chg="mod">
            <ac:chgData name="Tommi Rautava" userId="01a9baa109686274" providerId="LiveId" clId="{54D5106D-6407-4BB0-8229-4EFC3F8FC32A}" dt="2019-04-08T09:22:53.527" v="672" actId="6549"/>
            <ac:spMkLst>
              <pc:docMk/>
              <pc:sldMasterMk cId="1314319186" sldId="2147483681"/>
              <pc:sldLayoutMk cId="1749401443" sldId="2147483685"/>
              <ac:spMk id="3" creationId="{00000000-0000-0000-0000-000000000000}"/>
            </ac:spMkLst>
          </pc:spChg>
          <pc:spChg chg="mod">
            <ac:chgData name="Tommi Rautava" userId="01a9baa109686274" providerId="LiveId" clId="{54D5106D-6407-4BB0-8229-4EFC3F8FC32A}" dt="2019-04-08T09:22:58.452" v="673" actId="6549"/>
            <ac:spMkLst>
              <pc:docMk/>
              <pc:sldMasterMk cId="1314319186" sldId="2147483681"/>
              <pc:sldLayoutMk cId="1749401443" sldId="2147483685"/>
              <ac:spMk id="4" creationId="{00000000-0000-0000-0000-000000000000}"/>
            </ac:spMkLst>
          </pc:spChg>
        </pc:sldLayoutChg>
      </pc:sldMasterChg>
    </pc:docChg>
  </pc:docChgLst>
  <pc:docChgLst>
    <pc:chgData name="Tommi Rautava" userId="01a9baa109686274" providerId="Windows Live" clId="Web-{A735F4EF-019A-4C85-B9A9-BD3B81790314}"/>
    <pc:docChg chg="addSld modSld sldOrd">
      <pc:chgData name="Tommi Rautava" userId="01a9baa109686274" providerId="Windows Live" clId="Web-{A735F4EF-019A-4C85-B9A9-BD3B81790314}" dt="2019-04-12T15:29:37.095" v="2046" actId="20577"/>
      <pc:docMkLst>
        <pc:docMk/>
      </pc:docMkLst>
      <pc:sldChg chg="delSp modSp">
        <pc:chgData name="Tommi Rautava" userId="01a9baa109686274" providerId="Windows Live" clId="Web-{A735F4EF-019A-4C85-B9A9-BD3B81790314}" dt="2019-04-11T19:26:02.566" v="564" actId="20577"/>
        <pc:sldMkLst>
          <pc:docMk/>
          <pc:sldMk cId="2352923360" sldId="276"/>
        </pc:sldMkLst>
        <pc:spChg chg="del">
          <ac:chgData name="Tommi Rautava" userId="01a9baa109686274" providerId="Windows Live" clId="Web-{A735F4EF-019A-4C85-B9A9-BD3B81790314}" dt="2019-04-11T19:25:15.254" v="554"/>
          <ac:spMkLst>
            <pc:docMk/>
            <pc:sldMk cId="2352923360" sldId="276"/>
            <ac:spMk id="2" creationId="{9ACBE5F7-4B4A-4C4B-985A-689CD9E4EA4D}"/>
          </ac:spMkLst>
        </pc:spChg>
        <pc:spChg chg="mod">
          <ac:chgData name="Tommi Rautava" userId="01a9baa109686274" providerId="Windows Live" clId="Web-{A735F4EF-019A-4C85-B9A9-BD3B81790314}" dt="2019-04-11T19:26:02.566" v="564" actId="20577"/>
          <ac:spMkLst>
            <pc:docMk/>
            <pc:sldMk cId="2352923360" sldId="276"/>
            <ac:spMk id="3" creationId="{3CDA5231-B8FB-4192-8B64-5174D3059E8B}"/>
          </ac:spMkLst>
        </pc:spChg>
      </pc:sldChg>
      <pc:sldChg chg="modSp">
        <pc:chgData name="Tommi Rautava" userId="01a9baa109686274" providerId="Windows Live" clId="Web-{A735F4EF-019A-4C85-B9A9-BD3B81790314}" dt="2019-04-11T19:46:09.934" v="1362" actId="20577"/>
        <pc:sldMkLst>
          <pc:docMk/>
          <pc:sldMk cId="177886304" sldId="282"/>
        </pc:sldMkLst>
        <pc:spChg chg="mod">
          <ac:chgData name="Tommi Rautava" userId="01a9baa109686274" providerId="Windows Live" clId="Web-{A735F4EF-019A-4C85-B9A9-BD3B81790314}" dt="2019-04-11T19:46:09.934" v="1362" actId="20577"/>
          <ac:spMkLst>
            <pc:docMk/>
            <pc:sldMk cId="177886304" sldId="282"/>
            <ac:spMk id="2" creationId="{17C95B5F-977E-4271-A8DA-3883D31DB625}"/>
          </ac:spMkLst>
        </pc:spChg>
        <pc:spChg chg="mod">
          <ac:chgData name="Tommi Rautava" userId="01a9baa109686274" providerId="Windows Live" clId="Web-{A735F4EF-019A-4C85-B9A9-BD3B81790314}" dt="2019-04-11T19:29:29.208" v="587" actId="20577"/>
          <ac:spMkLst>
            <pc:docMk/>
            <pc:sldMk cId="177886304" sldId="282"/>
            <ac:spMk id="3" creationId="{E721F8A1-B73A-46BF-A12A-44722CD1C8C7}"/>
          </ac:spMkLst>
        </pc:spChg>
      </pc:sldChg>
      <pc:sldChg chg="modSp">
        <pc:chgData name="Tommi Rautava" userId="01a9baa109686274" providerId="Windows Live" clId="Web-{A735F4EF-019A-4C85-B9A9-BD3B81790314}" dt="2019-04-11T19:31:07.600" v="624" actId="20577"/>
        <pc:sldMkLst>
          <pc:docMk/>
          <pc:sldMk cId="2607573561" sldId="283"/>
        </pc:sldMkLst>
        <pc:spChg chg="mod">
          <ac:chgData name="Tommi Rautava" userId="01a9baa109686274" providerId="Windows Live" clId="Web-{A735F4EF-019A-4C85-B9A9-BD3B81790314}" dt="2019-04-11T19:31:07.600" v="624" actId="20577"/>
          <ac:spMkLst>
            <pc:docMk/>
            <pc:sldMk cId="2607573561" sldId="283"/>
            <ac:spMk id="3" creationId="{E1169449-3762-41EE-B24A-7E83828A66FB}"/>
          </ac:spMkLst>
        </pc:spChg>
      </pc:sldChg>
      <pc:sldChg chg="modSp">
        <pc:chgData name="Tommi Rautava" userId="01a9baa109686274" providerId="Windows Live" clId="Web-{A735F4EF-019A-4C85-B9A9-BD3B81790314}" dt="2019-04-11T19:31:59.944" v="657" actId="20577"/>
        <pc:sldMkLst>
          <pc:docMk/>
          <pc:sldMk cId="2712909144" sldId="284"/>
        </pc:sldMkLst>
        <pc:spChg chg="mod">
          <ac:chgData name="Tommi Rautava" userId="01a9baa109686274" providerId="Windows Live" clId="Web-{A735F4EF-019A-4C85-B9A9-BD3B81790314}" dt="2019-04-11T19:31:59.944" v="657" actId="20577"/>
          <ac:spMkLst>
            <pc:docMk/>
            <pc:sldMk cId="2712909144" sldId="284"/>
            <ac:spMk id="3" creationId="{4349A14E-20BB-442B-8EAE-D9C0835A463E}"/>
          </ac:spMkLst>
        </pc:spChg>
      </pc:sldChg>
      <pc:sldChg chg="modSp">
        <pc:chgData name="Tommi Rautava" userId="01a9baa109686274" providerId="Windows Live" clId="Web-{A735F4EF-019A-4C85-B9A9-BD3B81790314}" dt="2019-04-11T19:34:09.163" v="762" actId="20577"/>
        <pc:sldMkLst>
          <pc:docMk/>
          <pc:sldMk cId="1217294028" sldId="285"/>
        </pc:sldMkLst>
        <pc:spChg chg="mod">
          <ac:chgData name="Tommi Rautava" userId="01a9baa109686274" providerId="Windows Live" clId="Web-{A735F4EF-019A-4C85-B9A9-BD3B81790314}" dt="2019-04-11T19:34:09.163" v="762" actId="20577"/>
          <ac:spMkLst>
            <pc:docMk/>
            <pc:sldMk cId="1217294028" sldId="285"/>
            <ac:spMk id="3" creationId="{86B1DED6-B6AF-4032-A535-DDA8C78392B2}"/>
          </ac:spMkLst>
        </pc:spChg>
      </pc:sldChg>
      <pc:sldChg chg="modSp">
        <pc:chgData name="Tommi Rautava" userId="01a9baa109686274" providerId="Windows Live" clId="Web-{A735F4EF-019A-4C85-B9A9-BD3B81790314}" dt="2019-04-11T19:34:45.867" v="782" actId="20577"/>
        <pc:sldMkLst>
          <pc:docMk/>
          <pc:sldMk cId="1889685484" sldId="286"/>
        </pc:sldMkLst>
        <pc:spChg chg="mod">
          <ac:chgData name="Tommi Rautava" userId="01a9baa109686274" providerId="Windows Live" clId="Web-{A735F4EF-019A-4C85-B9A9-BD3B81790314}" dt="2019-04-11T19:34:45.867" v="782" actId="20577"/>
          <ac:spMkLst>
            <pc:docMk/>
            <pc:sldMk cId="1889685484" sldId="286"/>
            <ac:spMk id="3" creationId="{96B504D6-1548-408B-ABC4-D68967993D37}"/>
          </ac:spMkLst>
        </pc:spChg>
      </pc:sldChg>
      <pc:sldChg chg="modSp">
        <pc:chgData name="Tommi Rautava" userId="01a9baa109686274" providerId="Windows Live" clId="Web-{A735F4EF-019A-4C85-B9A9-BD3B81790314}" dt="2019-04-11T19:35:06.820" v="795" actId="20577"/>
        <pc:sldMkLst>
          <pc:docMk/>
          <pc:sldMk cId="2257476361" sldId="287"/>
        </pc:sldMkLst>
        <pc:spChg chg="mod">
          <ac:chgData name="Tommi Rautava" userId="01a9baa109686274" providerId="Windows Live" clId="Web-{A735F4EF-019A-4C85-B9A9-BD3B81790314}" dt="2019-04-11T19:35:06.820" v="795" actId="20577"/>
          <ac:spMkLst>
            <pc:docMk/>
            <pc:sldMk cId="2257476361" sldId="287"/>
            <ac:spMk id="3" creationId="{301F9D05-7C80-4CDC-9C83-CFDC60E2DCF9}"/>
          </ac:spMkLst>
        </pc:spChg>
      </pc:sldChg>
      <pc:sldChg chg="modSp new ord">
        <pc:chgData name="Tommi Rautava" userId="01a9baa109686274" providerId="Windows Live" clId="Web-{A735F4EF-019A-4C85-B9A9-BD3B81790314}" dt="2019-04-12T14:38:34.330" v="1982" actId="20577"/>
        <pc:sldMkLst>
          <pc:docMk/>
          <pc:sldMk cId="2230125296" sldId="293"/>
        </pc:sldMkLst>
        <pc:spChg chg="mod">
          <ac:chgData name="Tommi Rautava" userId="01a9baa109686274" providerId="Windows Live" clId="Web-{A735F4EF-019A-4C85-B9A9-BD3B81790314}" dt="2019-04-11T17:59:37.753" v="21" actId="20577"/>
          <ac:spMkLst>
            <pc:docMk/>
            <pc:sldMk cId="2230125296" sldId="293"/>
            <ac:spMk id="2" creationId="{01B8D4DB-7209-4DFF-B773-050400548025}"/>
          </ac:spMkLst>
        </pc:spChg>
        <pc:spChg chg="mod">
          <ac:chgData name="Tommi Rautava" userId="01a9baa109686274" providerId="Windows Live" clId="Web-{A735F4EF-019A-4C85-B9A9-BD3B81790314}" dt="2019-04-12T14:38:34.330" v="1982" actId="20577"/>
          <ac:spMkLst>
            <pc:docMk/>
            <pc:sldMk cId="2230125296" sldId="293"/>
            <ac:spMk id="3" creationId="{CE6AC664-A302-4238-8ADC-4A2FA6B50068}"/>
          </ac:spMkLst>
        </pc:spChg>
      </pc:sldChg>
      <pc:sldChg chg="modSp new">
        <pc:chgData name="Tommi Rautava" userId="01a9baa109686274" providerId="Windows Live" clId="Web-{A735F4EF-019A-4C85-B9A9-BD3B81790314}" dt="2019-04-11T19:43:26.089" v="1271" actId="20577"/>
        <pc:sldMkLst>
          <pc:docMk/>
          <pc:sldMk cId="4247286629" sldId="294"/>
        </pc:sldMkLst>
        <pc:spChg chg="mod">
          <ac:chgData name="Tommi Rautava" userId="01a9baa109686274" providerId="Windows Live" clId="Web-{A735F4EF-019A-4C85-B9A9-BD3B81790314}" dt="2019-04-11T19:43:26.089" v="1271" actId="20577"/>
          <ac:spMkLst>
            <pc:docMk/>
            <pc:sldMk cId="4247286629" sldId="294"/>
            <ac:spMk id="2" creationId="{14994F13-11FA-490D-BBFB-E2C5AE9AE1BB}"/>
          </ac:spMkLst>
        </pc:spChg>
        <pc:spChg chg="mod">
          <ac:chgData name="Tommi Rautava" userId="01a9baa109686274" providerId="Windows Live" clId="Web-{A735F4EF-019A-4C85-B9A9-BD3B81790314}" dt="2019-04-11T19:43:03.323" v="1258" actId="20577"/>
          <ac:spMkLst>
            <pc:docMk/>
            <pc:sldMk cId="4247286629" sldId="294"/>
            <ac:spMk id="3" creationId="{ED22CDA5-0364-48B5-8CD7-0549899F1EE9}"/>
          </ac:spMkLst>
        </pc:spChg>
      </pc:sldChg>
      <pc:sldChg chg="addSp modSp new mod modClrScheme chgLayout">
        <pc:chgData name="Tommi Rautava" userId="01a9baa109686274" providerId="Windows Live" clId="Web-{A735F4EF-019A-4C85-B9A9-BD3B81790314}" dt="2019-04-11T19:45:58.277" v="1357" actId="20577"/>
        <pc:sldMkLst>
          <pc:docMk/>
          <pc:sldMk cId="2950773988" sldId="295"/>
        </pc:sldMkLst>
        <pc:spChg chg="add mod">
          <ac:chgData name="Tommi Rautava" userId="01a9baa109686274" providerId="Windows Live" clId="Web-{A735F4EF-019A-4C85-B9A9-BD3B81790314}" dt="2019-04-11T19:45:23.058" v="1310" actId="20577"/>
          <ac:spMkLst>
            <pc:docMk/>
            <pc:sldMk cId="2950773988" sldId="295"/>
            <ac:spMk id="2" creationId="{D1CA0180-10F1-4353-B7BE-38ED1418AB27}"/>
          </ac:spMkLst>
        </pc:spChg>
        <pc:spChg chg="add mod">
          <ac:chgData name="Tommi Rautava" userId="01a9baa109686274" providerId="Windows Live" clId="Web-{A735F4EF-019A-4C85-B9A9-BD3B81790314}" dt="2019-04-11T19:45:58.277" v="1357" actId="20577"/>
          <ac:spMkLst>
            <pc:docMk/>
            <pc:sldMk cId="2950773988" sldId="295"/>
            <ac:spMk id="3" creationId="{678BC6D0-9E10-49A7-882C-B8E3077A8F37}"/>
          </ac:spMkLst>
        </pc:spChg>
      </pc:sldChg>
      <pc:sldChg chg="modSp new mod modClrScheme chgLayout">
        <pc:chgData name="Tommi Rautava" userId="01a9baa109686274" providerId="Windows Live" clId="Web-{A735F4EF-019A-4C85-B9A9-BD3B81790314}" dt="2019-04-11T19:47:53.856" v="1403" actId="20577"/>
        <pc:sldMkLst>
          <pc:docMk/>
          <pc:sldMk cId="3009336865" sldId="296"/>
        </pc:sldMkLst>
        <pc:spChg chg="mod ord">
          <ac:chgData name="Tommi Rautava" userId="01a9baa109686274" providerId="Windows Live" clId="Web-{A735F4EF-019A-4C85-B9A9-BD3B81790314}" dt="2019-04-11T19:47:28.731" v="1376" actId="20577"/>
          <ac:spMkLst>
            <pc:docMk/>
            <pc:sldMk cId="3009336865" sldId="296"/>
            <ac:spMk id="2" creationId="{E366E71E-1655-4424-986B-102750C179FD}"/>
          </ac:spMkLst>
        </pc:spChg>
        <pc:spChg chg="mod ord">
          <ac:chgData name="Tommi Rautava" userId="01a9baa109686274" providerId="Windows Live" clId="Web-{A735F4EF-019A-4C85-B9A9-BD3B81790314}" dt="2019-04-11T19:47:53.856" v="1403" actId="20577"/>
          <ac:spMkLst>
            <pc:docMk/>
            <pc:sldMk cId="3009336865" sldId="296"/>
            <ac:spMk id="3" creationId="{08E319FE-EF2E-4FA1-9E61-12D49A1CF0B7}"/>
          </ac:spMkLst>
        </pc:spChg>
      </pc:sldChg>
      <pc:sldChg chg="addSp modSp new mod modClrScheme chgLayout">
        <pc:chgData name="Tommi Rautava" userId="01a9baa109686274" providerId="Windows Live" clId="Web-{A735F4EF-019A-4C85-B9A9-BD3B81790314}" dt="2019-04-11T19:52:12.783" v="1485" actId="20577"/>
        <pc:sldMkLst>
          <pc:docMk/>
          <pc:sldMk cId="2795159981" sldId="297"/>
        </pc:sldMkLst>
        <pc:spChg chg="mod ord">
          <ac:chgData name="Tommi Rautava" userId="01a9baa109686274" providerId="Windows Live" clId="Web-{A735F4EF-019A-4C85-B9A9-BD3B81790314}" dt="2019-04-11T19:52:12.783" v="1485" actId="20577"/>
          <ac:spMkLst>
            <pc:docMk/>
            <pc:sldMk cId="2795159981" sldId="297"/>
            <ac:spMk id="2" creationId="{0BAC8EC6-2BCB-4A44-9401-48CD37B1BD32}"/>
          </ac:spMkLst>
        </pc:spChg>
        <pc:spChg chg="add mod ord">
          <ac:chgData name="Tommi Rautava" userId="01a9baa109686274" providerId="Windows Live" clId="Web-{A735F4EF-019A-4C85-B9A9-BD3B81790314}" dt="2019-04-11T19:51:48.936" v="1478" actId="20577"/>
          <ac:spMkLst>
            <pc:docMk/>
            <pc:sldMk cId="2795159981" sldId="297"/>
            <ac:spMk id="3" creationId="{E259F77D-997E-45CE-B3A5-D9FF2BEA8606}"/>
          </ac:spMkLst>
        </pc:spChg>
      </pc:sldChg>
      <pc:sldChg chg="modSp new mod modClrScheme chgLayout">
        <pc:chgData name="Tommi Rautava" userId="01a9baa109686274" providerId="Windows Live" clId="Web-{A735F4EF-019A-4C85-B9A9-BD3B81790314}" dt="2019-04-11T19:59:36.505" v="1913" actId="20577"/>
        <pc:sldMkLst>
          <pc:docMk/>
          <pc:sldMk cId="3518166426" sldId="298"/>
        </pc:sldMkLst>
        <pc:spChg chg="mod ord">
          <ac:chgData name="Tommi Rautava" userId="01a9baa109686274" providerId="Windows Live" clId="Web-{A735F4EF-019A-4C85-B9A9-BD3B81790314}" dt="2019-04-11T19:52:43.190" v="1514" actId="20577"/>
          <ac:spMkLst>
            <pc:docMk/>
            <pc:sldMk cId="3518166426" sldId="298"/>
            <ac:spMk id="2" creationId="{48DC7D10-F15E-445B-AFFA-C54167EBB9CA}"/>
          </ac:spMkLst>
        </pc:spChg>
        <pc:spChg chg="mod ord">
          <ac:chgData name="Tommi Rautava" userId="01a9baa109686274" providerId="Windows Live" clId="Web-{A735F4EF-019A-4C85-B9A9-BD3B81790314}" dt="2019-04-11T19:59:36.505" v="1913" actId="20577"/>
          <ac:spMkLst>
            <pc:docMk/>
            <pc:sldMk cId="3518166426" sldId="298"/>
            <ac:spMk id="3" creationId="{7531B57C-B166-4D1E-95C9-12292D6C9715}"/>
          </ac:spMkLst>
        </pc:spChg>
      </pc:sldChg>
      <pc:sldChg chg="delSp modSp new mod modClrScheme chgLayout">
        <pc:chgData name="Tommi Rautava" userId="01a9baa109686274" providerId="Windows Live" clId="Web-{A735F4EF-019A-4C85-B9A9-BD3B81790314}" dt="2019-04-12T15:29:30.065" v="2044" actId="20577"/>
        <pc:sldMkLst>
          <pc:docMk/>
          <pc:sldMk cId="3082854289" sldId="299"/>
        </pc:sldMkLst>
        <pc:spChg chg="mod ord">
          <ac:chgData name="Tommi Rautava" userId="01a9baa109686274" providerId="Windows Live" clId="Web-{A735F4EF-019A-4C85-B9A9-BD3B81790314}" dt="2019-04-12T15:29:15.923" v="2021" actId="20577"/>
          <ac:spMkLst>
            <pc:docMk/>
            <pc:sldMk cId="3082854289" sldId="299"/>
            <ac:spMk id="2" creationId="{E20B5D35-1724-4FE7-ACEF-5431308FAED7}"/>
          </ac:spMkLst>
        </pc:spChg>
        <pc:spChg chg="mod ord">
          <ac:chgData name="Tommi Rautava" userId="01a9baa109686274" providerId="Windows Live" clId="Web-{A735F4EF-019A-4C85-B9A9-BD3B81790314}" dt="2019-04-12T15:29:30.065" v="2044" actId="20577"/>
          <ac:spMkLst>
            <pc:docMk/>
            <pc:sldMk cId="3082854289" sldId="299"/>
            <ac:spMk id="3" creationId="{F8000EE3-E0E5-4AD8-840E-46025488C104}"/>
          </ac:spMkLst>
        </pc:spChg>
        <pc:spChg chg="del">
          <ac:chgData name="Tommi Rautava" userId="01a9baa109686274" providerId="Windows Live" clId="Web-{A735F4EF-019A-4C85-B9A9-BD3B81790314}" dt="2019-04-12T15:28:44.298" v="1985"/>
          <ac:spMkLst>
            <pc:docMk/>
            <pc:sldMk cId="3082854289" sldId="299"/>
            <ac:spMk id="4" creationId="{C25E323D-0730-443D-8612-9560973E8B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00DC3-461B-48B7-9AFF-D6ECE19D7767}" type="datetimeFigureOut">
              <a:rPr lang="fi-FI" smtClean="0"/>
              <a:t>13.4.2019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96106-7786-4E8D-8020-8280325900D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472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CC-lisenssi on lisätty Arduino-hengessä.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96106-7786-4E8D-8020-8280325900D4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126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Rakentamalla itse:</a:t>
            </a:r>
          </a:p>
          <a:p>
            <a:pPr marL="171450" indent="-171450">
              <a:buFontTx/>
              <a:buChar char="-"/>
            </a:pPr>
            <a:r>
              <a:rPr lang="fi-FI" dirty="0"/>
              <a:t>Koska kyseessä on avoimen lähdekoodin projekti, itserakentaminen on myös vaihtoehto.</a:t>
            </a:r>
          </a:p>
          <a:p>
            <a:pPr marL="171450" indent="-171450">
              <a:buFontTx/>
              <a:buChar char="-"/>
            </a:pPr>
            <a:r>
              <a:rPr lang="fi-FI" dirty="0"/>
              <a:t>Etenkin DIP-kantaisen ATmega328-piirin ympärille on helppo rakentaa proto-projekteja.</a:t>
            </a:r>
          </a:p>
          <a:p>
            <a:pPr marL="171450" indent="-171450">
              <a:buFontTx/>
              <a:buChar char="-"/>
            </a:pP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96106-7786-4E8D-8020-8280325900D4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665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IDE:stä auki esimerkkinä 01.Basics - BareMinimum.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96106-7786-4E8D-8020-8280325900D4}" type="slidenum">
              <a:rPr lang="fi-FI" smtClean="0"/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203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01.Basics - Blink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96106-7786-4E8D-8020-8280325900D4}" type="slidenum">
              <a:rPr lang="fi-FI" smtClean="0"/>
              <a:t>17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221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Ylösvetovastus vetää tulosignaalin ylös eli 5 volttiin, kun pinniin ei ole kytketty mitään.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96106-7786-4E8D-8020-8280325900D4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528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05.Control - IfStatementConditional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96106-7786-4E8D-8020-8280325900D4}" type="slidenum">
              <a:rPr lang="fi-FI" smtClean="0"/>
              <a:t>19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0107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i-FI" dirty="0"/>
              <a:t>Huomaa että 5V-viitejännite on sama kuin Arduinon käyttöjännite eli se ei välttämättä ole tarkasti 5.0 volttia.</a:t>
            </a:r>
          </a:p>
          <a:p>
            <a:pPr marL="171450" indent="-171450">
              <a:buFontTx/>
              <a:buChar char="-"/>
            </a:pPr>
            <a:r>
              <a:rPr lang="fi-FI" dirty="0"/>
              <a:t>Mikäli halutaan käyttää tarkkaa viitearvoa, on syytä syöttää viitejännite AREF-pinniin ja asettaa Arduino käyttämään sitä.</a:t>
            </a:r>
          </a:p>
          <a:p>
            <a:pPr marL="171450" indent="-171450">
              <a:buFontTx/>
              <a:buChar char="-"/>
            </a:pPr>
            <a:r>
              <a:rPr lang="fi-FI" dirty="0"/>
              <a:t>Huomaa että AREF-jännite ei saa olla korkeampi kuin käyttöjännite.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96106-7786-4E8D-8020-8280325900D4}" type="slidenum">
              <a:rPr lang="fi-FI" smtClean="0"/>
              <a:t>27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736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Huom. 5 voltin viitejännitettä voi muuttaa</a:t>
            </a:r>
          </a:p>
          <a:p>
            <a:pPr marL="171450" indent="-171450">
              <a:buFontTx/>
              <a:buChar char="-"/>
            </a:pPr>
            <a:r>
              <a:rPr lang="fi-FI" b="1" dirty="0"/>
              <a:t>AREF</a:t>
            </a:r>
            <a:r>
              <a:rPr lang="fi-FI" dirty="0"/>
              <a:t>-pinnin kautta ja asettamalla ulkoisen viitearvon käyttöön </a:t>
            </a:r>
            <a:r>
              <a:rPr lang="fi-FI" dirty="0" err="1"/>
              <a:t>analogReference</a:t>
            </a:r>
            <a:r>
              <a:rPr lang="fi-FI" dirty="0"/>
              <a:t>(</a:t>
            </a:r>
            <a:r>
              <a:rPr lang="fi-FI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AR_EXTERNAL) -komennolla</a:t>
            </a:r>
            <a:r>
              <a:rPr lang="fi-FI" dirty="0"/>
              <a:t> tai</a:t>
            </a:r>
          </a:p>
          <a:p>
            <a:pPr marL="171450" indent="-171450">
              <a:buFontTx/>
              <a:buChar char="-"/>
            </a:pPr>
            <a:r>
              <a:rPr lang="fi-FI" dirty="0"/>
              <a:t>asettamalla sisäisen viitearvon </a:t>
            </a:r>
            <a:r>
              <a:rPr lang="fi-FI" b="1" dirty="0" err="1"/>
              <a:t>analogReference</a:t>
            </a:r>
            <a:r>
              <a:rPr lang="fi-FI" dirty="0"/>
              <a:t>-komennolla, esim. </a:t>
            </a:r>
            <a:r>
              <a:rPr lang="fi-FI" dirty="0" err="1"/>
              <a:t>analogReference</a:t>
            </a:r>
            <a:r>
              <a:rPr lang="fi-FI" dirty="0"/>
              <a:t>(</a:t>
            </a:r>
            <a:r>
              <a:rPr lang="fi-FI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INTERNAL), joka vastaa 1.1 volttia.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96106-7786-4E8D-8020-8280325900D4}" type="slidenum">
              <a:rPr lang="fi-FI" smtClean="0"/>
              <a:t>28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1638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Tools </a:t>
            </a:r>
            <a:r>
              <a:rPr lang="fi-FI" dirty="0">
                <a:sym typeface="Wingdings" panose="05000000000000000000" pitchFamily="2" charset="2"/>
              </a:rPr>
              <a:t> Serial </a:t>
            </a:r>
            <a:r>
              <a:rPr lang="fi-FI" dirty="0" err="1">
                <a:sym typeface="Wingdings" panose="05000000000000000000" pitchFamily="2" charset="2"/>
              </a:rPr>
              <a:t>Monitor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96106-7786-4E8D-8020-8280325900D4}" type="slidenum">
              <a:rPr lang="fi-FI" smtClean="0"/>
              <a:t>29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491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cap="all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6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8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4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510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1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89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6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80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1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normalizeH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 indent="-360000" defTabSz="720000">
              <a:spcAft>
                <a:spcPts val="1000"/>
              </a:spcAft>
              <a:defRPr>
                <a:solidFill>
                  <a:schemeClr val="bg1"/>
                </a:solidFill>
              </a:defRPr>
            </a:lvl1pPr>
            <a:lvl2pPr marL="720000" indent="-360000" defTabSz="720000">
              <a:spcAft>
                <a:spcPts val="500"/>
              </a:spcAft>
              <a:defRPr>
                <a:solidFill>
                  <a:schemeClr val="bg1"/>
                </a:solidFill>
              </a:defRPr>
            </a:lvl2pPr>
            <a:lvl3pPr marL="1080000" indent="-360000" defTabSz="720000">
              <a:spcAft>
                <a:spcPts val="500"/>
              </a:spcAft>
              <a:defRPr>
                <a:solidFill>
                  <a:schemeClr val="bg1"/>
                </a:solidFill>
              </a:defRPr>
            </a:lvl3pPr>
            <a:lvl4pPr marL="1440000" indent="-360000" defTabSz="720000">
              <a:spcAft>
                <a:spcPts val="500"/>
              </a:spcAft>
              <a:defRPr>
                <a:solidFill>
                  <a:schemeClr val="bg1"/>
                </a:solidFill>
              </a:defRPr>
            </a:lvl4pPr>
            <a:lvl5pPr marL="1800000" indent="-360000" defTabSz="720000">
              <a:spcAft>
                <a:spcPts val="5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9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3200" cap="all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2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>
            <a:lvl1pPr marL="360000" indent="-360000">
              <a:defRPr/>
            </a:lvl1pPr>
            <a:lvl2pPr marL="720000" indent="-36000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>
            <a:lvl1pPr marL="360000" indent="-360000">
              <a:defRPr/>
            </a:lvl1pPr>
            <a:lvl2pPr marL="720000" indent="-36000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0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8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6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19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7200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7200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7200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7200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7200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pimoroni.com/tutorial/170pt-projects/anatomy-of-a-mini-breadboar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kkrlab.nl/wiki/Arduino_37_sensors" TargetMode="External"/><Relationship Id="rId2" Type="http://schemas.openxmlformats.org/officeDocument/2006/relationships/hyperlink" Target="https://arduinomodules.info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or.aalto.fi/wp-content/uploads/2018/06/arduino_tutuksi_09_2016.pdf" TargetMode="External"/><Relationship Id="rId2" Type="http://schemas.openxmlformats.org/officeDocument/2006/relationships/hyperlink" Target="https://www.arduino.cc/reference/en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ore.arduino.cc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E1B-09A4-489F-94C1-44E7F9B15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Arduino-workshop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121C1-7943-4CD2-8770-0588D0946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13.4.2019</a:t>
            </a:r>
          </a:p>
          <a:p>
            <a:r>
              <a:rPr lang="fi-FI" dirty="0"/>
              <a:t>Tommi Rautava &amp; Veli-Pekka Eloranta</a:t>
            </a:r>
          </a:p>
        </p:txBody>
      </p:sp>
      <p:pic>
        <p:nvPicPr>
          <p:cNvPr id="3078" name="Picture 6" descr="Creative Commons -lisenssi">
            <a:extLst>
              <a:ext uri="{FF2B5EF4-FFF2-40B4-BE49-F238E27FC236}">
                <a16:creationId xmlns:a16="http://schemas.microsoft.com/office/drawing/2014/main" id="{958F374F-AE3F-4B3E-8DD5-B6289A7C5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352" y="617650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B3C4BC-8F7E-4DCF-9027-27F5E8A57F88}"/>
              </a:ext>
            </a:extLst>
          </p:cNvPr>
          <p:cNvSpPr txBox="1"/>
          <p:nvPr/>
        </p:nvSpPr>
        <p:spPr>
          <a:xfrm>
            <a:off x="3488871" y="6139480"/>
            <a:ext cx="859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fi-FI" dirty="0">
                <a:solidFill>
                  <a:schemeClr val="bg1"/>
                </a:solidFill>
              </a:rPr>
              <a:t>Tämä teos on lisensoitu </a:t>
            </a:r>
            <a:r>
              <a:rPr lang="fi-FI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Nimeä-JaaSamoin 4.0 Kansainvälinen -lisenssillä</a:t>
            </a:r>
            <a:r>
              <a:rPr lang="fi-FI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426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080EDF-476F-4DAC-BE75-D4D5CC85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Arduinon kytkeminen tietokoneeseen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FD24F-97B8-4C82-A660-AE6507EC0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/>
              <a:t>Yhdistä USB-johto ensin Arduinoon ja laske Arduino sitten pöydälle. Kytke USB-johto vasta sen jälkeen tietokoneeseen.</a:t>
            </a:r>
          </a:p>
          <a:p>
            <a:r>
              <a:rPr lang="fi-FI" dirty="0"/>
              <a:t>Kytke Arduino irti päinvastaisessa järjestyksessä.</a:t>
            </a:r>
          </a:p>
          <a:p>
            <a:r>
              <a:rPr lang="fi-FI" dirty="0"/>
              <a:t>Näin toimimalla vältät koskemasta Arduinon sähköisiin osiin kun siinä on virta päällä. Oikosulku tai staattinen sähkö voi rikkoa jonkin pinnin toiminnallisuuden - ja pahimmassa tapauksessa tehdä koko Arduinosta käyttökelvottoman.</a:t>
            </a:r>
          </a:p>
        </p:txBody>
      </p:sp>
    </p:spTree>
    <p:extLst>
      <p:ext uri="{BB962C8B-B14F-4D97-AF65-F5344CB8AC3E}">
        <p14:creationId xmlns:p14="http://schemas.microsoft.com/office/powerpoint/2010/main" val="217796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080EDF-476F-4DAC-BE75-D4D5CC85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Tärkeää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FD24F-97B8-4C82-A660-AE6507EC0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/>
              <a:t>Kun teet elektroniikkakytkentöjä, elektroniikassa ei saa olla kiinni mitään sähkölähteitä, kuten paristokennoja tai USB-johtoa. Näin suojaat itsesi sähköiskuilta ja elektroniikan oikosuluilta.</a:t>
            </a:r>
          </a:p>
          <a:p>
            <a:r>
              <a:rPr lang="fi-FI" dirty="0"/>
              <a:t>Vältä koskemasta metallisiin liitinpintoihin, koska staattinen sähkö saattaa rikkoa jonkin elektroniikkakomponentin. Vähintäänkin sormista irtoaa aina vähän rasvaa, mikä heikentää liitäntöjen sähkönjohtokykyä.</a:t>
            </a:r>
          </a:p>
        </p:txBody>
      </p:sp>
    </p:spTree>
    <p:extLst>
      <p:ext uri="{BB962C8B-B14F-4D97-AF65-F5344CB8AC3E}">
        <p14:creationId xmlns:p14="http://schemas.microsoft.com/office/powerpoint/2010/main" val="94250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7EEA-7361-40C5-8BC5-52C2C7C9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Arduino-kehitysympäristö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F2E7F-8FDE-4B5B-A886-3CC131701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6754558" cy="3541714"/>
          </a:xfrm>
        </p:spPr>
        <p:txBody>
          <a:bodyPr>
            <a:normAutofit lnSpcReduction="10000"/>
          </a:bodyPr>
          <a:lstStyle/>
          <a:p>
            <a:r>
              <a:rPr lang="fi-FI" dirty="0"/>
              <a:t>Tekstieditori ohjelmakoodin kirjoittamiseen</a:t>
            </a:r>
          </a:p>
          <a:p>
            <a:r>
              <a:rPr lang="fi-FI" dirty="0"/>
              <a:t>Kääntää ohjelmakoodin Arduinon ymmärtämään muotoon</a:t>
            </a:r>
          </a:p>
          <a:p>
            <a:r>
              <a:rPr lang="fi-FI" dirty="0"/>
              <a:t>Lataa valmiin ohjelman Arduinoon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E9A0CB-37F9-4342-BDA3-65A416A52E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22311" y="2249488"/>
            <a:ext cx="290265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4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5D35-1724-4FE7-ACEF-5431308F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Arduino-</a:t>
            </a:r>
            <a:r>
              <a:rPr lang="en-US" dirty="0" err="1"/>
              <a:t>yhteysasetukset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0EE3-E0E5-4AD8-840E-46025488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359410" indent="-359410"/>
            <a:r>
              <a:rPr lang="en-US" dirty="0" err="1"/>
              <a:t>Valitse</a:t>
            </a:r>
            <a:r>
              <a:rPr lang="en-US" dirty="0"/>
              <a:t> “Tools” </a:t>
            </a:r>
            <a:r>
              <a:rPr lang="en-US" dirty="0">
                <a:sym typeface="Wingdings" pitchFamily="2" charset="2"/>
              </a:rPr>
              <a:t> “Board”  “Arduino Nano”</a:t>
            </a:r>
          </a:p>
          <a:p>
            <a:pPr marL="359410" indent="-359410"/>
            <a:r>
              <a:rPr lang="en-US" dirty="0">
                <a:sym typeface="Wingdings" pitchFamily="2" charset="2"/>
              </a:rPr>
              <a:t>Sen </a:t>
            </a:r>
            <a:r>
              <a:rPr lang="en-US" dirty="0" err="1">
                <a:sym typeface="Wingdings" pitchFamily="2" charset="2"/>
              </a:rPr>
              <a:t>jälkeen</a:t>
            </a:r>
            <a:r>
              <a:rPr lang="en-US" dirty="0">
                <a:sym typeface="Wingdings" pitchFamily="2" charset="2"/>
              </a:rPr>
              <a:t> “Tools”  “Processor”  “ATmega328P (Old Bootloader)”</a:t>
            </a:r>
          </a:p>
          <a:p>
            <a:pPr marL="359410" indent="-359410"/>
            <a:r>
              <a:rPr lang="en-US" dirty="0">
                <a:sym typeface="Wingdings" pitchFamily="2" charset="2"/>
              </a:rPr>
              <a:t>Ja </a:t>
            </a:r>
            <a:r>
              <a:rPr lang="en-US" dirty="0" err="1">
                <a:sym typeface="Wingdings" pitchFamily="2" charset="2"/>
              </a:rPr>
              <a:t>lopuksi</a:t>
            </a:r>
            <a:r>
              <a:rPr lang="en-US" dirty="0">
                <a:sym typeface="Wingdings" pitchFamily="2" charset="2"/>
              </a:rPr>
              <a:t> “Tools”  “Port”  USB-</a:t>
            </a:r>
            <a:r>
              <a:rPr lang="en-US" dirty="0" err="1">
                <a:sym typeface="Wingdings" pitchFamily="2" charset="2"/>
              </a:rPr>
              <a:t>sarjakommunikaatioportti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jossa</a:t>
            </a:r>
            <a:r>
              <a:rPr lang="en-US" dirty="0">
                <a:sym typeface="Wingdings" pitchFamily="2" charset="2"/>
              </a:rPr>
              <a:t> Arduino on </a:t>
            </a:r>
            <a:r>
              <a:rPr lang="en-US" dirty="0" err="1">
                <a:sym typeface="Wingdings" pitchFamily="2" charset="2"/>
              </a:rPr>
              <a:t>kiinni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719410" lvl="1" indent="-359410"/>
            <a:r>
              <a:rPr lang="en-US" dirty="0" err="1">
                <a:sym typeface="Wingdings" pitchFamily="2" charset="2"/>
              </a:rPr>
              <a:t>Oikean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portin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näkyminen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vaatii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että</a:t>
            </a:r>
            <a:r>
              <a:rPr lang="en-US" dirty="0">
                <a:sym typeface="Wingdings" pitchFamily="2" charset="2"/>
              </a:rPr>
              <a:t> Arduino on </a:t>
            </a:r>
            <a:r>
              <a:rPr lang="en-US" dirty="0" err="1">
                <a:sym typeface="Wingdings" pitchFamily="2" charset="2"/>
              </a:rPr>
              <a:t>kytketty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tietokoneeseen</a:t>
            </a:r>
            <a:r>
              <a:rPr lang="en-US" dirty="0">
                <a:sym typeface="Wingdings" pitchFamily="2" charset="2"/>
              </a:rPr>
              <a:t>. Jos et ole </a:t>
            </a:r>
            <a:r>
              <a:rPr lang="en-US" dirty="0" err="1">
                <a:sym typeface="Wingdings" pitchFamily="2" charset="2"/>
              </a:rPr>
              <a:t>varma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missä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portissa</a:t>
            </a:r>
            <a:r>
              <a:rPr lang="en-US" dirty="0">
                <a:sym typeface="Wingdings" pitchFamily="2" charset="2"/>
              </a:rPr>
              <a:t> Arduino on </a:t>
            </a:r>
            <a:r>
              <a:rPr lang="en-US" dirty="0" err="1">
                <a:sym typeface="Wingdings" pitchFamily="2" charset="2"/>
              </a:rPr>
              <a:t>kiinni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katso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porttilistaus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kun</a:t>
            </a:r>
            <a:r>
              <a:rPr lang="en-US" dirty="0">
                <a:sym typeface="Wingdings" pitchFamily="2" charset="2"/>
              </a:rPr>
              <a:t> Arduino </a:t>
            </a:r>
            <a:r>
              <a:rPr lang="en-US" dirty="0" err="1">
                <a:sym typeface="Wingdings" pitchFamily="2" charset="2"/>
              </a:rPr>
              <a:t>ei</a:t>
            </a:r>
            <a:r>
              <a:rPr lang="en-US" dirty="0">
                <a:sym typeface="Wingdings" pitchFamily="2" charset="2"/>
              </a:rPr>
              <a:t> ole </a:t>
            </a:r>
            <a:r>
              <a:rPr lang="en-US" dirty="0" err="1">
                <a:sym typeface="Wingdings" pitchFamily="2" charset="2"/>
              </a:rPr>
              <a:t>kiinni</a:t>
            </a:r>
            <a:r>
              <a:rPr lang="en-US" dirty="0">
                <a:sym typeface="Wingdings" pitchFamily="2" charset="2"/>
              </a:rPr>
              <a:t> ja </a:t>
            </a:r>
            <a:r>
              <a:rPr lang="en-US" dirty="0" err="1">
                <a:sym typeface="Wingdings" pitchFamily="2" charset="2"/>
              </a:rPr>
              <a:t>katso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listaus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uudestaan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Arduinon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kytkemisen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jälkeen</a:t>
            </a:r>
            <a:r>
              <a:rPr lang="en-US" dirty="0">
                <a:sym typeface="Wingdings" pitchFamily="2" charset="2"/>
              </a:rPr>
              <a:t>. </a:t>
            </a:r>
            <a:r>
              <a:rPr lang="en-US" dirty="0" err="1">
                <a:sym typeface="Wingdings" pitchFamily="2" charset="2"/>
              </a:rPr>
              <a:t>Listalle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ilmestyvä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portti</a:t>
            </a:r>
            <a:r>
              <a:rPr lang="en-US" dirty="0">
                <a:sym typeface="Wingdings" pitchFamily="2" charset="2"/>
              </a:rPr>
              <a:t> on se </a:t>
            </a:r>
            <a:r>
              <a:rPr lang="en-US" dirty="0" err="1">
                <a:sym typeface="Wingdings" pitchFamily="2" charset="2"/>
              </a:rPr>
              <a:t>missä</a:t>
            </a:r>
            <a:r>
              <a:rPr lang="en-US" dirty="0">
                <a:sym typeface="Wingdings" pitchFamily="2" charset="2"/>
              </a:rPr>
              <a:t> Arduino on </a:t>
            </a:r>
            <a:r>
              <a:rPr lang="en-US" dirty="0" err="1">
                <a:sym typeface="Wingdings" pitchFamily="2" charset="2"/>
              </a:rPr>
              <a:t>kiinni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719410" lvl="1" indent="-359410"/>
            <a:r>
              <a:rPr lang="en-US" dirty="0"/>
              <a:t>Windows: </a:t>
            </a:r>
            <a:r>
              <a:rPr lang="en-US" dirty="0" err="1"/>
              <a:t>COM</a:t>
            </a:r>
            <a:r>
              <a:rPr lang="en-US" i="1" dirty="0" err="1"/>
              <a:t>x</a:t>
            </a:r>
            <a:endParaRPr lang="en-US" dirty="0"/>
          </a:p>
          <a:p>
            <a:pPr marL="719410" lvl="1" indent="-359410"/>
            <a:r>
              <a:rPr lang="en-US" dirty="0"/>
              <a:t>Mac: /dev/</a:t>
            </a:r>
            <a:r>
              <a:rPr lang="en-US" dirty="0" err="1"/>
              <a:t>cu.usbserial-</a:t>
            </a:r>
            <a:r>
              <a:rPr lang="en-US" i="1" dirty="0" err="1"/>
              <a:t>xxxx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8285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ACE4-1F02-400D-800E-C18BB763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Arduino-ohjelman perusrunko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684C-EB4B-4159-8598-3369F99F33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i-FI" b="1" dirty="0"/>
              <a:t>setup</a:t>
            </a:r>
            <a:r>
              <a:rPr lang="fi-FI" dirty="0"/>
              <a:t>-lohko</a:t>
            </a:r>
          </a:p>
          <a:p>
            <a:pPr lvl="1"/>
            <a:r>
              <a:rPr lang="fi-FI" dirty="0"/>
              <a:t>Suoritetaan kerran ennen loop-lohkoa.</a:t>
            </a:r>
          </a:p>
          <a:p>
            <a:pPr lvl="1"/>
            <a:r>
              <a:rPr lang="fi-FI" dirty="0"/>
              <a:t>Tarkoitettu kertaluonteisille alustustoimille.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10563-C619-4BA7-8B64-2231958E5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i-FI" b="1" dirty="0"/>
              <a:t>loop</a:t>
            </a:r>
            <a:r>
              <a:rPr lang="fi-FI" dirty="0"/>
              <a:t>-lohko</a:t>
            </a:r>
          </a:p>
          <a:p>
            <a:pPr lvl="1"/>
            <a:r>
              <a:rPr lang="fi-FI" dirty="0"/>
              <a:t>Toistetaan loputtomasti.</a:t>
            </a:r>
          </a:p>
          <a:p>
            <a:pPr lvl="1"/>
            <a:r>
              <a:rPr lang="fi-FI" dirty="0"/>
              <a:t>Tarkoitettu varsinaiselle ohjelmakoodille.</a:t>
            </a:r>
          </a:p>
        </p:txBody>
      </p:sp>
    </p:spTree>
    <p:extLst>
      <p:ext uri="{BB962C8B-B14F-4D97-AF65-F5344CB8AC3E}">
        <p14:creationId xmlns:p14="http://schemas.microsoft.com/office/powerpoint/2010/main" val="342656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2A0E9-ED3B-41A0-983D-7B250145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Kun ohjelma on valmis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DB37C2-4079-4A0F-B125-7AF390410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884" y="2097088"/>
            <a:ext cx="6923056" cy="3196492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D634148-4BEF-4257-A632-47D2E86D4BE6}"/>
              </a:ext>
            </a:extLst>
          </p:cNvPr>
          <p:cNvSpPr/>
          <p:nvPr/>
        </p:nvSpPr>
        <p:spPr>
          <a:xfrm>
            <a:off x="3087078" y="3344985"/>
            <a:ext cx="390769" cy="390769"/>
          </a:xfrm>
          <a:prstGeom prst="ellipse">
            <a:avLst/>
          </a:prstGeom>
          <a:solidFill>
            <a:schemeClr val="accent3">
              <a:alpha val="67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AB2B7B-851E-4112-80FA-402A8ABC50BD}"/>
              </a:ext>
            </a:extLst>
          </p:cNvPr>
          <p:cNvSpPr/>
          <p:nvPr/>
        </p:nvSpPr>
        <p:spPr>
          <a:xfrm>
            <a:off x="3533457" y="3344985"/>
            <a:ext cx="390769" cy="390769"/>
          </a:xfrm>
          <a:prstGeom prst="ellipse">
            <a:avLst/>
          </a:prstGeom>
          <a:solidFill>
            <a:schemeClr val="accent3">
              <a:alpha val="67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B94709-5C4D-48A2-A5F6-B37340D7B0BC}"/>
              </a:ext>
            </a:extLst>
          </p:cNvPr>
          <p:cNvCxnSpPr/>
          <p:nvPr/>
        </p:nvCxnSpPr>
        <p:spPr>
          <a:xfrm flipV="1">
            <a:off x="1996380" y="3692708"/>
            <a:ext cx="1062893" cy="750277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E95BF1-4323-4F8F-86D2-84531E79D68E}"/>
              </a:ext>
            </a:extLst>
          </p:cNvPr>
          <p:cNvCxnSpPr>
            <a:cxnSpLocks/>
          </p:cNvCxnSpPr>
          <p:nvPr/>
        </p:nvCxnSpPr>
        <p:spPr>
          <a:xfrm flipH="1" flipV="1">
            <a:off x="3738128" y="3813908"/>
            <a:ext cx="91411" cy="1883446"/>
          </a:xfrm>
          <a:prstGeom prst="straightConnector1">
            <a:avLst/>
          </a:prstGeom>
          <a:ln w="1270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F842C2-D118-487B-958E-E0DC11D4D6DE}"/>
              </a:ext>
            </a:extLst>
          </p:cNvPr>
          <p:cNvSpPr txBox="1"/>
          <p:nvPr/>
        </p:nvSpPr>
        <p:spPr>
          <a:xfrm>
            <a:off x="1092927" y="4475110"/>
            <a:ext cx="156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Tarkista koodin</a:t>
            </a:r>
          </a:p>
          <a:p>
            <a:r>
              <a:rPr lang="fi-FI" dirty="0">
                <a:solidFill>
                  <a:schemeClr val="bg1"/>
                </a:solidFill>
              </a:rPr>
              <a:t>kielioppi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BBF343-460B-479C-B8A5-0D48DD408399}"/>
              </a:ext>
            </a:extLst>
          </p:cNvPr>
          <p:cNvSpPr txBox="1"/>
          <p:nvPr/>
        </p:nvSpPr>
        <p:spPr>
          <a:xfrm>
            <a:off x="3087078" y="5749327"/>
            <a:ext cx="1460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Siirrä ohjelma</a:t>
            </a:r>
          </a:p>
          <a:p>
            <a:r>
              <a:rPr lang="fi-FI" dirty="0">
                <a:solidFill>
                  <a:schemeClr val="bg1"/>
                </a:solidFill>
              </a:rPr>
              <a:t>Arduinoon</a:t>
            </a:r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7D3DE573-8F00-E342-A3B3-95178F472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1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120DF-3C5B-4B3D-8A45-F9C8BA7D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Harjoitus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0B2E8-1D98-40AD-A3DA-3DB037E0C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Ledin vilkutus</a:t>
            </a:r>
          </a:p>
        </p:txBody>
      </p:sp>
    </p:spTree>
    <p:extLst>
      <p:ext uri="{BB962C8B-B14F-4D97-AF65-F5344CB8AC3E}">
        <p14:creationId xmlns:p14="http://schemas.microsoft.com/office/powerpoint/2010/main" val="427529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A36B-8B60-48D0-9FC1-14D551D8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Ledin vilkutus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5D84-068A-4E94-B7ED-CB2913005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874742" cy="3834791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pinMode(LED_BUILTIN, OUTPUT);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Aseta LED-pinni lähdöksi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digitalWrite(LED_BUILTIN, HIGH);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LED päälle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delay(1000);                 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Odota sekunti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digitalWrite(LED_BUILTIN, LOW);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LED pois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delay(1000);                 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Odota sekunti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3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611F-CEB3-4EDF-B5D7-2C5487CD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Digitaalinen luku ja kirjoitus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39D0-7F40-46B8-9E09-1A10B55F6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fi-FI" b="1" dirty="0"/>
              <a:t>pinMode</a:t>
            </a:r>
            <a:r>
              <a:rPr lang="fi-FI" dirty="0"/>
              <a:t> - Asettaa pinnin sisääntuloksi (INPUT, oletusarvo) tai ulostuloksi (OUTPUT) – tai sisääntuloksi, jossa nk. ylösvetovastus (INPUT_PULLUP).</a:t>
            </a:r>
          </a:p>
          <a:p>
            <a:pPr>
              <a:lnSpc>
                <a:spcPct val="100000"/>
              </a:lnSpc>
            </a:pPr>
            <a:r>
              <a:rPr lang="fi-FI" b="1" dirty="0"/>
              <a:t>digitalWrite</a:t>
            </a:r>
            <a:r>
              <a:rPr lang="fi-FI" dirty="0"/>
              <a:t> – Asettaa pinnin jänniteeksi 0V (LOW) tai 5V (HIGH)</a:t>
            </a:r>
          </a:p>
          <a:p>
            <a:pPr>
              <a:lnSpc>
                <a:spcPct val="100000"/>
              </a:lnSpc>
            </a:pPr>
            <a:r>
              <a:rPr lang="fi-FI" b="1" dirty="0"/>
              <a:t>digitalRead</a:t>
            </a:r>
            <a:r>
              <a:rPr lang="fi-FI" dirty="0"/>
              <a:t> – Lukee pinnin tilan (HIGH tai LOW)</a:t>
            </a:r>
          </a:p>
          <a:p>
            <a:pPr>
              <a:lnSpc>
                <a:spcPct val="100000"/>
              </a:lnSpc>
            </a:pPr>
            <a:r>
              <a:rPr lang="fi-FI" dirty="0"/>
              <a:t>Käytettävissä olevat pinnit (suluissa piirilevyn merkintä):</a:t>
            </a:r>
            <a:br>
              <a:rPr lang="fi-FI" dirty="0"/>
            </a:br>
            <a:r>
              <a:rPr lang="fi-FI" dirty="0"/>
              <a:t>0 (RX0), 1 (TX1), 2-13 (D2-D13) ja 14-19 (A0-A5)</a:t>
            </a:r>
          </a:p>
        </p:txBody>
      </p:sp>
    </p:spTree>
    <p:extLst>
      <p:ext uri="{BB962C8B-B14F-4D97-AF65-F5344CB8AC3E}">
        <p14:creationId xmlns:p14="http://schemas.microsoft.com/office/powerpoint/2010/main" val="267336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CD9A-746E-46A6-94F4-34B3DF67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If-Else -ehtolause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8C39-1DFF-4F55-B992-1AAF15C6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185"/>
            <a:ext cx="10144539" cy="4724400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  <a:tab pos="714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  <a:tab pos="714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  <a:tab pos="714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(13, OUTPUT);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Aseta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pinni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13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lähdöksi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  <a:tab pos="714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 INPUT_PULLUP);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Aseta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pinni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tuloksi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ylösveto-tilaan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  <a:tab pos="714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  <a:tab pos="714375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  <a:tab pos="714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  <a:tab pos="714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buttonState = digitalRead(2);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Lue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pinnin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tila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kokonaisluku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  <a:tab pos="714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muuttujaan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buttonState.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  <a:tab pos="714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(buttonState == HIGH) {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Jos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tila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ylhäällä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  <a:tab pos="714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(13, HIGH);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sytytä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  <a:tab pos="714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            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muuten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  <a:tab pos="714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(13, LOW);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sammuta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  <a:tab pos="714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63538" algn="l"/>
                <a:tab pos="714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590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D4DB-7209-4DFF-B773-05040054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Osallistusmaksu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C664-A302-4238-8ADC-4A2FA6B5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 b="1" dirty="0"/>
              <a:t>10 </a:t>
            </a:r>
            <a:r>
              <a:rPr lang="en-US" b="1" dirty="0" err="1"/>
              <a:t>euroa</a:t>
            </a:r>
          </a:p>
          <a:p>
            <a:pPr marL="359410" indent="-359410"/>
            <a:r>
              <a:rPr lang="en-US" dirty="0" err="1"/>
              <a:t>Maksun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suorittaa</a:t>
            </a:r>
            <a:r>
              <a:rPr lang="en-US" dirty="0"/>
              <a:t> </a:t>
            </a:r>
          </a:p>
          <a:p>
            <a:pPr marL="719455" lvl="1" indent="-359410"/>
            <a:r>
              <a:rPr lang="en-US" dirty="0" err="1"/>
              <a:t>käteiselllä</a:t>
            </a:r>
            <a:r>
              <a:rPr lang="en-US" dirty="0"/>
              <a:t> tai</a:t>
            </a:r>
          </a:p>
          <a:p>
            <a:pPr marL="719455" lvl="1" indent="-359410"/>
            <a:r>
              <a:rPr lang="en-US" dirty="0" err="1"/>
              <a:t>MobilePayllä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125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5D9FB6-2641-401D-A93E-C014CC49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07" y="400986"/>
            <a:ext cx="6715186" cy="60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27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C684-3E7D-402F-A49A-67304961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Koekytkentälevy (Breadboard)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865B-DDD8-4A91-A604-BCC0631DAD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/>
              <a:t>Mini-mallissa on 170 kytkentäpistettä, jotka on yhdistetty 5 pisteen ryhmissä.</a:t>
            </a:r>
          </a:p>
          <a:p>
            <a:r>
              <a:rPr lang="fi-FI" dirty="0"/>
              <a:t>Monesti kätevä Arduinon ja muutaman peruskomponentin yhdistämiseen.</a:t>
            </a:r>
          </a:p>
        </p:txBody>
      </p:sp>
      <p:pic>
        <p:nvPicPr>
          <p:cNvPr id="1026" name="Picture 2" descr="Inside a 170pt breadboard">
            <a:extLst>
              <a:ext uri="{FF2B5EF4-FFF2-40B4-BE49-F238E27FC236}">
                <a16:creationId xmlns:a16="http://schemas.microsoft.com/office/drawing/2014/main" id="{0F3E07AF-0E3B-4801-B394-F18696F70B7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612" y="2249488"/>
            <a:ext cx="4670389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A1B3E-E38B-4341-ADFD-27B1FD8659EA}"/>
              </a:ext>
            </a:extLst>
          </p:cNvPr>
          <p:cNvSpPr txBox="1"/>
          <p:nvPr/>
        </p:nvSpPr>
        <p:spPr>
          <a:xfrm>
            <a:off x="5976713" y="5943598"/>
            <a:ext cx="5266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Kuva</a:t>
            </a:r>
            <a:r>
              <a:rPr lang="en-US" sz="1100" dirty="0">
                <a:solidFill>
                  <a:schemeClr val="bg1"/>
                </a:solidFill>
              </a:rPr>
              <a:t>: </a:t>
            </a:r>
            <a:r>
              <a:rPr lang="fi-FI" sz="1100" dirty="0">
                <a:hlinkClick r:id="rId3"/>
              </a:rPr>
              <a:t>https://learn.pimoroni.com/tutorial/170pt-projects/anatomy-of-a-mini-breadboard</a:t>
            </a:r>
            <a:endParaRPr lang="fi-FI" sz="1100" dirty="0"/>
          </a:p>
        </p:txBody>
      </p:sp>
    </p:spTree>
    <p:extLst>
      <p:ext uri="{BB962C8B-B14F-4D97-AF65-F5344CB8AC3E}">
        <p14:creationId xmlns:p14="http://schemas.microsoft.com/office/powerpoint/2010/main" val="505349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B164DA-03EF-4FE8-9257-9D7CA4ED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Harjoitus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6EB0A-A17C-447B-B2D4-BB536DE97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LCD-näytön ohjaus</a:t>
            </a:r>
          </a:p>
        </p:txBody>
      </p:sp>
    </p:spTree>
    <p:extLst>
      <p:ext uri="{BB962C8B-B14F-4D97-AF65-F5344CB8AC3E}">
        <p14:creationId xmlns:p14="http://schemas.microsoft.com/office/powerpoint/2010/main" val="3469296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BFE6-DF70-4245-A827-08C8D1D8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LCD-näytön käyttöönotto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5EA4-C332-4C6B-82E2-DCA53BC9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/>
              <a:t>Avaa Arduino-kehitysympäristö.</a:t>
            </a:r>
          </a:p>
          <a:p>
            <a:r>
              <a:rPr lang="fi-FI" dirty="0"/>
              <a:t>Valitse valikosta ”Tools” </a:t>
            </a:r>
            <a:r>
              <a:rPr lang="fi-FI" dirty="0">
                <a:sym typeface="Wingdings" panose="05000000000000000000" pitchFamily="2" charset="2"/>
              </a:rPr>
              <a:t> ”Manage Libraries...”.</a:t>
            </a:r>
          </a:p>
          <a:p>
            <a:r>
              <a:rPr lang="fi-FI" dirty="0">
                <a:sym typeface="Wingdings" panose="05000000000000000000" pitchFamily="2" charset="2"/>
              </a:rPr>
              <a:t>Kirjoita hakuun ”liquid”.</a:t>
            </a:r>
          </a:p>
          <a:p>
            <a:r>
              <a:rPr lang="fi-FI" dirty="0">
                <a:sym typeface="Wingdings" panose="05000000000000000000" pitchFamily="2" charset="2"/>
              </a:rPr>
              <a:t>Selaa listaa ja etsi ”LiquidCrystal I2C by Frank de Brabander”.</a:t>
            </a:r>
          </a:p>
          <a:p>
            <a:r>
              <a:rPr lang="fi-FI" dirty="0">
                <a:sym typeface="Wingdings" panose="05000000000000000000" pitchFamily="2" charset="2"/>
              </a:rPr>
              <a:t>Klikkaa ”Install”.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0014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533F-B658-461C-BDAE-BDE0F8EB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8929"/>
          </a:xfrm>
        </p:spPr>
        <p:txBody>
          <a:bodyPr>
            <a:normAutofit fontScale="90000"/>
          </a:bodyPr>
          <a:lstStyle/>
          <a:p>
            <a:r>
              <a:rPr lang="fi-FI" dirty="0"/>
              <a:t>”</a:t>
            </a:r>
            <a:r>
              <a:rPr lang="fi-FI" dirty="0" err="1"/>
              <a:t>Hello</a:t>
            </a:r>
            <a:r>
              <a:rPr lang="fi-FI" dirty="0"/>
              <a:t> World” LCD-näytöllä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79CF-9B2F-458B-ADD7-155F0ED49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7448"/>
            <a:ext cx="9905999" cy="529650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&lt;LiquidCrystal_I2C.h&gt;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Ota käyttöön LCD-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näytön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rajapinta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LiquidCrystal_I2C lcd(0x27, 16, 2);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Alusta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LCD-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rajapinta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nimellä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'lcd'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// (parametrit: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näytön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osoite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leveys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korkeus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lcd.init();   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Alusta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näyttö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alkutilaan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lcd.backlight();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Aseta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näytön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taustavalo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lcd.setCursor(0, 0);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Siirrä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kursori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ensimmäisen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rivin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alkuun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lcd.print("Arduino");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Tulosta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teksti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“Arduino"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delay(500);   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Odota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puoli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sekuntia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lcd.clear();  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Tyhjennä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näyttö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lcd.setCursor(8, 1);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Siirrä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kursori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toisen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rivin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9.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sarakkeeseen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("Workshop");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delay(500);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lcd.clear();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17550" algn="l"/>
                <a:tab pos="4305300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911471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2E694E-A367-4C46-87BF-9F78179D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88" y="792679"/>
            <a:ext cx="10408024" cy="527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60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736D-2D43-4F87-85D2-9D33B97D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Harjoitus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E2356-88BA-42B1-859F-8E4390C0C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Jännitteen mittaaminen</a:t>
            </a:r>
          </a:p>
        </p:txBody>
      </p:sp>
    </p:spTree>
    <p:extLst>
      <p:ext uri="{BB962C8B-B14F-4D97-AF65-F5344CB8AC3E}">
        <p14:creationId xmlns:p14="http://schemas.microsoft.com/office/powerpoint/2010/main" val="44868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C486D6-0808-434B-BFCD-2226C0334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13566"/>
            <a:ext cx="10106961" cy="6012493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adcMax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= 1023;    </a:t>
            </a:r>
            <a:r>
              <a:rPr lang="fi-FI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10bit AD-muuntimen maksimiarvo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refVoltage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  <a:r>
              <a:rPr lang="fi-FI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Viitejännite (oletusarvo)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(9600); </a:t>
            </a:r>
            <a:r>
              <a:rPr lang="fi-FI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Käynnistä sarjakommunikointi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Lue pinnin lukema ja muunna se jännitearvoksi.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inputValue =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(A0);</a:t>
            </a:r>
            <a:endParaRPr lang="fi-FI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= inputValue /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adcMax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refVoltage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("Jännite: "); </a:t>
            </a:r>
            <a:r>
              <a:rPr lang="fi-FI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Tulosta tekstiä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fi-FI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Tulosta lukema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// ja tee rivinvaihto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542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89DC-B25C-4D4F-B159-520F3A59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AnalogiASIGNAALIN LUKEMINEN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896FD-C9D0-4546-B7F2-C738A6E6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4308"/>
            <a:ext cx="10218250" cy="4419600"/>
          </a:xfrm>
        </p:spPr>
        <p:txBody>
          <a:bodyPr>
            <a:normAutofit fontScale="92500" lnSpcReduction="10000"/>
          </a:bodyPr>
          <a:lstStyle/>
          <a:p>
            <a:r>
              <a:rPr lang="fi-FI" b="1" dirty="0"/>
              <a:t>analogRead</a:t>
            </a:r>
            <a:r>
              <a:rPr lang="fi-FI" dirty="0"/>
              <a:t> – Lukee pinnin tulojännitteen ja muuntaa sen lukuarvoksi 0-1023:</a:t>
            </a:r>
          </a:p>
          <a:p>
            <a:pPr lvl="1"/>
            <a:r>
              <a:rPr lang="fi-FI" dirty="0"/>
              <a:t>0V </a:t>
            </a:r>
            <a:r>
              <a:rPr lang="fi-FI" dirty="0">
                <a:sym typeface="Wingdings" panose="05000000000000000000" pitchFamily="2" charset="2"/>
              </a:rPr>
              <a:t></a:t>
            </a:r>
            <a:r>
              <a:rPr lang="fi-FI" dirty="0"/>
              <a:t> 0</a:t>
            </a:r>
          </a:p>
          <a:p>
            <a:pPr lvl="1"/>
            <a:r>
              <a:rPr lang="fi-FI" dirty="0"/>
              <a:t>5V </a:t>
            </a:r>
            <a:r>
              <a:rPr lang="fi-FI" dirty="0">
                <a:sym typeface="Wingdings" panose="05000000000000000000" pitchFamily="2" charset="2"/>
              </a:rPr>
              <a:t></a:t>
            </a:r>
            <a:r>
              <a:rPr lang="fi-FI" dirty="0"/>
              <a:t> 1023</a:t>
            </a:r>
          </a:p>
          <a:p>
            <a:pPr lvl="1"/>
            <a:r>
              <a:rPr lang="fi-FI" dirty="0"/>
              <a:t>Käytettävissä olevat pinnit: A0 – A7</a:t>
            </a:r>
          </a:p>
          <a:p>
            <a:pPr lvl="1"/>
            <a:r>
              <a:rPr lang="fi-FI" dirty="0"/>
              <a:t>Voidaan käyttää esim. potentiometrin säätöarvon tai jonkin sensorin lukemiseen.</a:t>
            </a:r>
          </a:p>
        </p:txBody>
      </p:sp>
    </p:spTree>
    <p:extLst>
      <p:ext uri="{BB962C8B-B14F-4D97-AF65-F5344CB8AC3E}">
        <p14:creationId xmlns:p14="http://schemas.microsoft.com/office/powerpoint/2010/main" val="606832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3396-9A65-4651-A7A8-F13B3EE2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Sarjakommunikointi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BCCC-8426-4B29-855B-2C929761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/>
          </a:bodyPr>
          <a:lstStyle/>
          <a:p>
            <a:r>
              <a:rPr lang="fi-FI" b="1" dirty="0" err="1"/>
              <a:t>Serial.begin</a:t>
            </a:r>
            <a:r>
              <a:rPr lang="fi-FI" dirty="0"/>
              <a:t> – Alustaa sarjakommunikoinnin halutulla nopeudella. Oletusarvoisesti nopeus on 9600.</a:t>
            </a:r>
          </a:p>
          <a:p>
            <a:r>
              <a:rPr lang="fi-FI" b="1" dirty="0" err="1"/>
              <a:t>Serial.print</a:t>
            </a:r>
            <a:r>
              <a:rPr lang="fi-FI" dirty="0"/>
              <a:t> – Tulostaa tekstiä ja lukuja.</a:t>
            </a:r>
          </a:p>
          <a:p>
            <a:r>
              <a:rPr lang="fi-FI" b="1" dirty="0" err="1"/>
              <a:t>Serial.println</a:t>
            </a:r>
            <a:r>
              <a:rPr lang="fi-FI" dirty="0"/>
              <a:t> – Sama kuin </a:t>
            </a:r>
            <a:r>
              <a:rPr lang="fi-FI" dirty="0" err="1"/>
              <a:t>print</a:t>
            </a:r>
            <a:r>
              <a:rPr lang="fi-FI" dirty="0"/>
              <a:t>, mutta tekee lopuksi rivinvaihdon.</a:t>
            </a:r>
          </a:p>
        </p:txBody>
      </p:sp>
    </p:spTree>
    <p:extLst>
      <p:ext uri="{BB962C8B-B14F-4D97-AF65-F5344CB8AC3E}">
        <p14:creationId xmlns:p14="http://schemas.microsoft.com/office/powerpoint/2010/main" val="190492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E71E-1655-4424-986B-102750C1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Alustus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19FE-EF2E-4FA1-9E61-12D49A1CF0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Arduinon esittely</a:t>
            </a:r>
          </a:p>
        </p:txBody>
      </p:sp>
    </p:spTree>
    <p:extLst>
      <p:ext uri="{BB962C8B-B14F-4D97-AF65-F5344CB8AC3E}">
        <p14:creationId xmlns:p14="http://schemas.microsoft.com/office/powerpoint/2010/main" val="3009336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C264-AE8B-480B-8E27-D095571A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Tietotyyppejä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9B01-B863-45D7-9814-2BDBF64A4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26" y="2249487"/>
            <a:ext cx="10409129" cy="3541714"/>
          </a:xfrm>
        </p:spPr>
        <p:txBody>
          <a:bodyPr>
            <a:normAutofit fontScale="70000" lnSpcReduction="20000"/>
          </a:bodyPr>
          <a:lstStyle/>
          <a:p>
            <a:r>
              <a:rPr lang="fi-FI" b="1" dirty="0" err="1"/>
              <a:t>int</a:t>
            </a:r>
            <a:r>
              <a:rPr lang="fi-FI" dirty="0"/>
              <a:t> – Normaali kokonaisluku</a:t>
            </a:r>
            <a:br>
              <a:rPr lang="fi-FI" dirty="0"/>
            </a:br>
            <a:r>
              <a:rPr lang="fi-FI" dirty="0"/>
              <a:t>[-32768, 32767]</a:t>
            </a:r>
          </a:p>
          <a:p>
            <a:r>
              <a:rPr lang="fi-FI" b="1" dirty="0"/>
              <a:t>long</a:t>
            </a:r>
            <a:r>
              <a:rPr lang="fi-FI" dirty="0"/>
              <a:t> – ”Pitkä” kokonaisluku</a:t>
            </a:r>
            <a:br>
              <a:rPr lang="fi-FI" dirty="0"/>
            </a:br>
            <a:r>
              <a:rPr lang="fi-FI" dirty="0"/>
              <a:t>[-2147483648, 2147483647]</a:t>
            </a:r>
          </a:p>
          <a:p>
            <a:r>
              <a:rPr lang="fi-FI" b="1" dirty="0" err="1"/>
              <a:t>float</a:t>
            </a:r>
            <a:r>
              <a:rPr lang="fi-FI" dirty="0"/>
              <a:t> – Normaali desimaaliluku, tarkkuus 6-7 desimaalia</a:t>
            </a:r>
          </a:p>
          <a:p>
            <a:r>
              <a:rPr lang="fi-FI" b="1" dirty="0" err="1"/>
              <a:t>double</a:t>
            </a:r>
            <a:r>
              <a:rPr lang="fi-FI" dirty="0"/>
              <a:t> – Tarkempi desimaaliluku, paitsi </a:t>
            </a:r>
            <a:r>
              <a:rPr lang="fi-FI" dirty="0" err="1"/>
              <a:t>ATmega</a:t>
            </a:r>
            <a:r>
              <a:rPr lang="fi-FI" dirty="0"/>
              <a:t>-pohjaisissa Arduinossa tämä on sama kuin </a:t>
            </a:r>
            <a:r>
              <a:rPr lang="fi-FI" dirty="0" err="1"/>
              <a:t>float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040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CCEDA2-FD13-455F-B5AD-A15070AD6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415416"/>
            <a:ext cx="5878286" cy="60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40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736D-2D43-4F87-85D2-9D33B97D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Esimerkki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E2356-88BA-42B1-859F-8E4390C0C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LEDin</a:t>
            </a:r>
            <a:r>
              <a:rPr lang="fi-FI" dirty="0"/>
              <a:t> himmennys</a:t>
            </a:r>
          </a:p>
        </p:txBody>
      </p:sp>
    </p:spTree>
    <p:extLst>
      <p:ext uri="{BB962C8B-B14F-4D97-AF65-F5344CB8AC3E}">
        <p14:creationId xmlns:p14="http://schemas.microsoft.com/office/powerpoint/2010/main" val="88170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5231-B8FB-4192-8B64-5174D305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04321"/>
            <a:ext cx="9905999" cy="546788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59410" indent="-35941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err="1">
                <a:latin typeface="Courier New"/>
                <a:cs typeface="Courier New"/>
              </a:rPr>
              <a:t>int</a:t>
            </a:r>
            <a:r>
              <a:rPr lang="fi-FI" dirty="0">
                <a:latin typeface="Courier New"/>
                <a:cs typeface="Courier New"/>
              </a:rPr>
              <a:t> </a:t>
            </a:r>
            <a:r>
              <a:rPr lang="fi-FI" dirty="0" err="1">
                <a:latin typeface="Courier New"/>
                <a:cs typeface="Courier New"/>
              </a:rPr>
              <a:t>ledPin</a:t>
            </a:r>
            <a:r>
              <a:rPr lang="fi-FI" dirty="0">
                <a:latin typeface="Courier New"/>
                <a:cs typeface="Courier New"/>
              </a:rPr>
              <a:t> = 3;           </a:t>
            </a:r>
            <a:r>
              <a:rPr lang="fi-FI" dirty="0">
                <a:solidFill>
                  <a:srgbClr val="FF0000"/>
                </a:solidFill>
                <a:latin typeface="Courier New"/>
                <a:cs typeface="Courier New"/>
              </a:rPr>
              <a:t>// LED-pinni (PWM-lähtö)</a:t>
            </a:r>
          </a:p>
          <a:p>
            <a:pPr marL="359410" indent="-35941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err="1">
                <a:latin typeface="Courier New"/>
                <a:cs typeface="Courier New"/>
              </a:rPr>
              <a:t>float</a:t>
            </a:r>
            <a:r>
              <a:rPr lang="fi-FI" dirty="0">
                <a:latin typeface="Courier New"/>
                <a:cs typeface="Courier New"/>
              </a:rPr>
              <a:t> </a:t>
            </a:r>
            <a:r>
              <a:rPr lang="fi-FI" dirty="0" err="1">
                <a:latin typeface="Courier New"/>
                <a:cs typeface="Courier New"/>
              </a:rPr>
              <a:t>cycleTimeMs</a:t>
            </a:r>
            <a:r>
              <a:rPr lang="fi-FI" dirty="0">
                <a:latin typeface="Courier New"/>
                <a:cs typeface="Courier New"/>
              </a:rPr>
              <a:t> = 3000; </a:t>
            </a:r>
            <a:r>
              <a:rPr lang="fi-FI" dirty="0">
                <a:solidFill>
                  <a:srgbClr val="FF0000"/>
                </a:solidFill>
                <a:latin typeface="Courier New"/>
                <a:cs typeface="Courier New"/>
              </a:rPr>
              <a:t>// Pulssin sykli</a:t>
            </a:r>
          </a:p>
          <a:p>
            <a:pPr marL="359410" indent="-359410">
              <a:spcBef>
                <a:spcPts val="0"/>
              </a:spcBef>
              <a:spcAft>
                <a:spcPts val="0"/>
              </a:spcAft>
              <a:buNone/>
            </a:pPr>
            <a:endParaRPr lang="fi-FI" dirty="0">
              <a:latin typeface="Courier New"/>
              <a:cs typeface="Courier New"/>
            </a:endParaRPr>
          </a:p>
          <a:p>
            <a:pPr marL="359410" indent="-35941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err="1">
                <a:latin typeface="Courier New"/>
                <a:cs typeface="Courier New"/>
              </a:rPr>
              <a:t>void</a:t>
            </a:r>
            <a:r>
              <a:rPr lang="fi-FI" dirty="0">
                <a:latin typeface="Courier New"/>
                <a:cs typeface="Courier New"/>
              </a:rPr>
              <a:t> </a:t>
            </a:r>
            <a:r>
              <a:rPr lang="fi-FI" b="1" dirty="0" err="1">
                <a:latin typeface="Courier New"/>
                <a:cs typeface="Courier New"/>
              </a:rPr>
              <a:t>setup</a:t>
            </a:r>
            <a:r>
              <a:rPr lang="fi-FI" dirty="0">
                <a:latin typeface="Courier New"/>
                <a:cs typeface="Courier New"/>
              </a:rPr>
              <a:t>()</a:t>
            </a:r>
          </a:p>
          <a:p>
            <a:pPr marL="359410" indent="-35941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latin typeface="Courier New"/>
                <a:cs typeface="Courier New"/>
              </a:rPr>
              <a:t>{</a:t>
            </a:r>
          </a:p>
          <a:p>
            <a:pPr marL="359410" indent="-35941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latin typeface="Courier New"/>
                <a:cs typeface="Courier New"/>
              </a:rPr>
              <a:t>}</a:t>
            </a:r>
          </a:p>
          <a:p>
            <a:pPr marL="359410" indent="-359410">
              <a:spcBef>
                <a:spcPts val="0"/>
              </a:spcBef>
              <a:spcAft>
                <a:spcPts val="0"/>
              </a:spcAft>
              <a:buNone/>
            </a:pPr>
            <a:endParaRPr lang="fi-FI" dirty="0">
              <a:latin typeface="Courier New"/>
              <a:cs typeface="Courier New"/>
            </a:endParaRPr>
          </a:p>
          <a:p>
            <a:pPr marL="359410" indent="-35941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err="1">
                <a:latin typeface="Courier New"/>
                <a:cs typeface="Courier New"/>
              </a:rPr>
              <a:t>void</a:t>
            </a:r>
            <a:r>
              <a:rPr lang="fi-FI" dirty="0">
                <a:latin typeface="Courier New"/>
                <a:cs typeface="Courier New"/>
              </a:rPr>
              <a:t> </a:t>
            </a:r>
            <a:r>
              <a:rPr lang="fi-FI" b="1" dirty="0" err="1">
                <a:latin typeface="Courier New"/>
                <a:cs typeface="Courier New"/>
              </a:rPr>
              <a:t>loop</a:t>
            </a:r>
            <a:r>
              <a:rPr lang="fi-FI" dirty="0">
                <a:latin typeface="Courier New"/>
                <a:cs typeface="Courier New"/>
              </a:rPr>
              <a:t>()</a:t>
            </a:r>
          </a:p>
          <a:p>
            <a:pPr marL="359410" indent="-35941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latin typeface="Courier New"/>
                <a:cs typeface="Courier New"/>
              </a:rPr>
              <a:t>{</a:t>
            </a:r>
          </a:p>
          <a:p>
            <a:pPr marL="359410" indent="-35941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latin typeface="Courier New"/>
                <a:cs typeface="Courier New"/>
              </a:rPr>
              <a:t>  </a:t>
            </a:r>
            <a:r>
              <a:rPr lang="fi-FI" dirty="0" err="1">
                <a:latin typeface="Courier New"/>
                <a:cs typeface="Courier New"/>
              </a:rPr>
              <a:t>float</a:t>
            </a:r>
            <a:r>
              <a:rPr lang="fi-FI" dirty="0">
                <a:latin typeface="Courier New"/>
                <a:cs typeface="Courier New"/>
              </a:rPr>
              <a:t> t = </a:t>
            </a:r>
            <a:r>
              <a:rPr lang="fi-FI" dirty="0" err="1">
                <a:latin typeface="Courier New"/>
                <a:cs typeface="Courier New"/>
              </a:rPr>
              <a:t>millis</a:t>
            </a:r>
            <a:r>
              <a:rPr lang="fi-FI" dirty="0">
                <a:latin typeface="Courier New"/>
                <a:cs typeface="Courier New"/>
              </a:rPr>
              <a:t>() / </a:t>
            </a:r>
            <a:r>
              <a:rPr lang="fi-FI" dirty="0" err="1">
                <a:latin typeface="Courier New"/>
                <a:cs typeface="Courier New"/>
              </a:rPr>
              <a:t>cycleTimeMs</a:t>
            </a:r>
            <a:r>
              <a:rPr lang="fi-FI" dirty="0">
                <a:latin typeface="Courier New"/>
                <a:cs typeface="Courier New"/>
              </a:rPr>
              <a:t> * PI;</a:t>
            </a:r>
          </a:p>
          <a:p>
            <a:pPr marL="359410" indent="-35941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latin typeface="Courier New"/>
                <a:cs typeface="Courier New"/>
              </a:rPr>
              <a:t>  </a:t>
            </a:r>
            <a:r>
              <a:rPr lang="fi-FI" dirty="0" err="1">
                <a:latin typeface="Courier New"/>
                <a:cs typeface="Courier New"/>
              </a:rPr>
              <a:t>float</a:t>
            </a:r>
            <a:r>
              <a:rPr lang="fi-FI" dirty="0">
                <a:latin typeface="Courier New"/>
                <a:cs typeface="Courier New"/>
              </a:rPr>
              <a:t> </a:t>
            </a:r>
            <a:r>
              <a:rPr lang="fi-FI" dirty="0" err="1">
                <a:latin typeface="Courier New"/>
                <a:cs typeface="Courier New"/>
              </a:rPr>
              <a:t>value</a:t>
            </a:r>
            <a:r>
              <a:rPr lang="fi-FI" dirty="0">
                <a:latin typeface="Courier New"/>
                <a:cs typeface="Courier New"/>
              </a:rPr>
              <a:t> = 255 * (1 - abs(</a:t>
            </a:r>
            <a:r>
              <a:rPr lang="fi-FI" dirty="0" err="1">
                <a:latin typeface="Courier New"/>
                <a:cs typeface="Courier New"/>
              </a:rPr>
              <a:t>sin</a:t>
            </a:r>
            <a:r>
              <a:rPr lang="fi-FI" dirty="0">
                <a:latin typeface="Courier New"/>
                <a:cs typeface="Courier New"/>
              </a:rPr>
              <a:t>(t)));</a:t>
            </a:r>
          </a:p>
          <a:p>
            <a:pPr marL="359410" indent="-35941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latin typeface="Courier New"/>
                <a:cs typeface="Courier New"/>
              </a:rPr>
              <a:t>  </a:t>
            </a:r>
            <a:r>
              <a:rPr lang="fi-FI" dirty="0" err="1">
                <a:latin typeface="Courier New"/>
                <a:cs typeface="Courier New"/>
              </a:rPr>
              <a:t>analogWrite</a:t>
            </a:r>
            <a:r>
              <a:rPr lang="fi-FI" dirty="0">
                <a:latin typeface="Courier New"/>
                <a:cs typeface="Courier New"/>
              </a:rPr>
              <a:t>(</a:t>
            </a:r>
            <a:r>
              <a:rPr lang="fi-FI" dirty="0" err="1">
                <a:latin typeface="Courier New"/>
                <a:cs typeface="Courier New"/>
              </a:rPr>
              <a:t>ledPin</a:t>
            </a:r>
            <a:r>
              <a:rPr lang="fi-FI" dirty="0">
                <a:latin typeface="Courier New"/>
                <a:cs typeface="Courier New"/>
              </a:rPr>
              <a:t>, </a:t>
            </a:r>
            <a:r>
              <a:rPr lang="fi-FI" dirty="0" err="1">
                <a:latin typeface="Courier New"/>
                <a:cs typeface="Courier New"/>
              </a:rPr>
              <a:t>value</a:t>
            </a:r>
            <a:r>
              <a:rPr lang="fi-FI" dirty="0">
                <a:latin typeface="Courier New"/>
                <a:cs typeface="Courier New"/>
              </a:rPr>
              <a:t>);</a:t>
            </a:r>
          </a:p>
          <a:p>
            <a:pPr marL="359410" indent="-35941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2923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F94E-38EC-40D0-8CA7-EA7BC481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6298"/>
          </a:xfrm>
        </p:spPr>
        <p:txBody>
          <a:bodyPr>
            <a:normAutofit fontScale="90000"/>
          </a:bodyPr>
          <a:lstStyle/>
          <a:p>
            <a:r>
              <a:rPr lang="fi-FI" dirty="0"/>
              <a:t>Analogiasignaalin tuottaminen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896FD-C9D0-4546-B7F2-C738A6E6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4816"/>
            <a:ext cx="9905999" cy="5044666"/>
          </a:xfrm>
        </p:spPr>
        <p:txBody>
          <a:bodyPr>
            <a:normAutofit fontScale="92500" lnSpcReduction="20000"/>
          </a:bodyPr>
          <a:lstStyle/>
          <a:p>
            <a:r>
              <a:rPr lang="fi-FI" b="1" dirty="0"/>
              <a:t>analogWrite</a:t>
            </a:r>
            <a:r>
              <a:rPr lang="fi-FI" dirty="0"/>
              <a:t> – muuntaa lukuarvon 0-255 PWM-aalloksi kyseiseen pinniin</a:t>
            </a:r>
          </a:p>
          <a:p>
            <a:pPr lvl="1"/>
            <a:r>
              <a:rPr lang="fi-FI" dirty="0"/>
              <a:t>0 </a:t>
            </a:r>
            <a:r>
              <a:rPr lang="fi-FI" dirty="0">
                <a:sym typeface="Wingdings" panose="05000000000000000000" pitchFamily="2" charset="2"/>
              </a:rPr>
              <a:t> koko ajan pois päältä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127  puolet ajasta pois päältä, toiset puolet päällä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255  koko ajan päällä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Pinnit joissa on PWM-tuki:</a:t>
            </a:r>
            <a:br>
              <a:rPr lang="fi-FI" dirty="0">
                <a:sym typeface="Wingdings" panose="05000000000000000000" pitchFamily="2" charset="2"/>
              </a:rPr>
            </a:br>
            <a:r>
              <a:rPr lang="en-US" dirty="0"/>
              <a:t>3, 5, 6, 9, 10 ja 11 (D3, D5-D6, D9-D11)</a:t>
            </a:r>
          </a:p>
          <a:p>
            <a:pPr lvl="1"/>
            <a:r>
              <a:rPr lang="fi-FI" dirty="0"/>
              <a:t>Voidaan käyttää esim. LEDin kirkkauden asettamiseen, moottorin pyörimisnopeuden säätöön tai servon ohjaukseen.</a:t>
            </a:r>
          </a:p>
        </p:txBody>
      </p:sp>
    </p:spTree>
    <p:extLst>
      <p:ext uri="{BB962C8B-B14F-4D97-AF65-F5344CB8AC3E}">
        <p14:creationId xmlns:p14="http://schemas.microsoft.com/office/powerpoint/2010/main" val="2865403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4F13-11FA-490D-BBFB-E2C5AE9A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Muita funktioita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CDA5-0364-48B5-8CD7-0549899F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59410" indent="-359410"/>
            <a:r>
              <a:rPr lang="en-US" b="1" dirty="0" err="1"/>
              <a:t>millis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 err="1"/>
              <a:t>Kertoo</a:t>
            </a:r>
            <a:r>
              <a:rPr lang="en-US" dirty="0"/>
              <a:t> </a:t>
            </a:r>
            <a:r>
              <a:rPr lang="en-US" dirty="0" err="1"/>
              <a:t>montako</a:t>
            </a:r>
            <a:r>
              <a:rPr lang="en-US" dirty="0"/>
              <a:t> </a:t>
            </a:r>
            <a:r>
              <a:rPr lang="en-US" dirty="0" err="1"/>
              <a:t>millisekuntia</a:t>
            </a:r>
            <a:r>
              <a:rPr lang="en-US" dirty="0"/>
              <a:t> on </a:t>
            </a:r>
            <a:r>
              <a:rPr lang="en-US" dirty="0" err="1"/>
              <a:t>kulunut</a:t>
            </a:r>
            <a:r>
              <a:rPr lang="en-US" dirty="0"/>
              <a:t> </a:t>
            </a:r>
            <a:r>
              <a:rPr lang="en-US" dirty="0" err="1"/>
              <a:t>ohjelman</a:t>
            </a:r>
            <a:r>
              <a:rPr lang="en-US" dirty="0"/>
              <a:t> </a:t>
            </a:r>
            <a:r>
              <a:rPr lang="en-US" dirty="0" err="1"/>
              <a:t>käynnistyksestä</a:t>
            </a:r>
            <a:r>
              <a:rPr lang="en-US" dirty="0"/>
              <a:t>. </a:t>
            </a:r>
            <a:r>
              <a:rPr lang="en-US" dirty="0" err="1"/>
              <a:t>Pyörähtää</a:t>
            </a:r>
            <a:r>
              <a:rPr lang="en-US" dirty="0"/>
              <a:t> </a:t>
            </a:r>
            <a:r>
              <a:rPr lang="en-US" dirty="0" err="1"/>
              <a:t>ympäri</a:t>
            </a:r>
            <a:r>
              <a:rPr lang="en-US" dirty="0"/>
              <a:t> </a:t>
            </a:r>
            <a:r>
              <a:rPr lang="en-US" dirty="0" err="1"/>
              <a:t>noin</a:t>
            </a:r>
            <a:r>
              <a:rPr lang="en-US" dirty="0"/>
              <a:t> 50 </a:t>
            </a:r>
            <a:r>
              <a:rPr lang="en-US" dirty="0" err="1"/>
              <a:t>päivän</a:t>
            </a:r>
            <a:r>
              <a:rPr lang="en-US" dirty="0"/>
              <a:t> </a:t>
            </a:r>
            <a:r>
              <a:rPr lang="en-US" dirty="0" err="1"/>
              <a:t>välein</a:t>
            </a:r>
            <a:r>
              <a:rPr lang="en-US" dirty="0"/>
              <a:t>. </a:t>
            </a:r>
            <a:r>
              <a:rPr lang="en-US" dirty="0" err="1"/>
              <a:t>Käytetään</a:t>
            </a:r>
            <a:r>
              <a:rPr lang="en-US" dirty="0"/>
              <a:t> </a:t>
            </a:r>
            <a:r>
              <a:rPr lang="en-US" dirty="0" err="1"/>
              <a:t>monasti</a:t>
            </a:r>
            <a:r>
              <a:rPr lang="en-US" dirty="0"/>
              <a:t> </a:t>
            </a:r>
            <a:r>
              <a:rPr lang="en-US" dirty="0" err="1"/>
              <a:t>toimintojen</a:t>
            </a:r>
            <a:r>
              <a:rPr lang="en-US" dirty="0"/>
              <a:t> </a:t>
            </a:r>
            <a:r>
              <a:rPr lang="en-US" dirty="0" err="1"/>
              <a:t>ajastamiseen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ohjelman</a:t>
            </a:r>
            <a:r>
              <a:rPr lang="en-US" dirty="0"/>
              <a:t> </a:t>
            </a:r>
            <a:r>
              <a:rPr lang="en-US" dirty="0" err="1"/>
              <a:t>pysäyttäminen</a:t>
            </a:r>
            <a:r>
              <a:rPr lang="en-US" dirty="0"/>
              <a:t> delay-</a:t>
            </a:r>
            <a:r>
              <a:rPr lang="en-US" dirty="0" err="1"/>
              <a:t>komennon</a:t>
            </a:r>
            <a:r>
              <a:rPr lang="en-US" dirty="0"/>
              <a:t> </a:t>
            </a:r>
            <a:r>
              <a:rPr lang="en-US" dirty="0" err="1"/>
              <a:t>suorituksen</a:t>
            </a:r>
            <a:r>
              <a:rPr lang="en-US" dirty="0"/>
              <a:t> </a:t>
            </a:r>
            <a:r>
              <a:rPr lang="en-US" dirty="0" err="1"/>
              <a:t>ajaksi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tule</a:t>
            </a:r>
            <a:r>
              <a:rPr lang="en-US" dirty="0"/>
              <a:t> </a:t>
            </a:r>
            <a:r>
              <a:rPr lang="en-US" dirty="0" err="1"/>
              <a:t>kysymykseen</a:t>
            </a:r>
            <a:r>
              <a:rPr lang="en-US" dirty="0"/>
              <a:t>.</a:t>
            </a:r>
          </a:p>
          <a:p>
            <a:pPr marL="359410" indent="-359410"/>
            <a:r>
              <a:rPr lang="en-US" b="1" dirty="0"/>
              <a:t>abs </a:t>
            </a:r>
            <a:r>
              <a:rPr lang="en-US" dirty="0"/>
              <a:t>– </a:t>
            </a:r>
            <a:r>
              <a:rPr lang="en-US" dirty="0" err="1"/>
              <a:t>Antaa</a:t>
            </a:r>
            <a:r>
              <a:rPr lang="en-US" dirty="0"/>
              <a:t> </a:t>
            </a:r>
            <a:r>
              <a:rPr lang="en-US" dirty="0" err="1"/>
              <a:t>luvun</a:t>
            </a:r>
            <a:r>
              <a:rPr lang="en-US" dirty="0"/>
              <a:t> </a:t>
            </a:r>
            <a:r>
              <a:rPr lang="en-US" dirty="0" err="1"/>
              <a:t>absoluuttisen</a:t>
            </a:r>
            <a:r>
              <a:rPr lang="en-US" dirty="0"/>
              <a:t> </a:t>
            </a:r>
            <a:r>
              <a:rPr lang="en-US" dirty="0" err="1"/>
              <a:t>arvon</a:t>
            </a:r>
            <a:r>
              <a:rPr lang="en-US" dirty="0"/>
              <a:t>.</a:t>
            </a:r>
          </a:p>
          <a:p>
            <a:pPr marL="359410" indent="-359410"/>
            <a:r>
              <a:rPr lang="en-US" b="1" dirty="0"/>
              <a:t>sin </a:t>
            </a:r>
            <a:r>
              <a:rPr lang="en-US" dirty="0"/>
              <a:t>– </a:t>
            </a:r>
            <a:r>
              <a:rPr lang="en-US" dirty="0" err="1"/>
              <a:t>Laskee</a:t>
            </a:r>
            <a:r>
              <a:rPr lang="en-US" dirty="0"/>
              <a:t> </a:t>
            </a:r>
            <a:r>
              <a:rPr lang="en-US" dirty="0" err="1"/>
              <a:t>annetun</a:t>
            </a:r>
            <a:r>
              <a:rPr lang="en-US" dirty="0"/>
              <a:t> </a:t>
            </a:r>
            <a:r>
              <a:rPr lang="en-US" dirty="0" err="1"/>
              <a:t>kulman</a:t>
            </a:r>
            <a:r>
              <a:rPr lang="en-US" dirty="0"/>
              <a:t> </a:t>
            </a:r>
            <a:r>
              <a:rPr lang="en-US" dirty="0" err="1"/>
              <a:t>sinin</a:t>
            </a:r>
            <a:r>
              <a:rPr lang="en-US" dirty="0"/>
              <a:t>. </a:t>
            </a:r>
            <a:r>
              <a:rPr lang="en-US" dirty="0" err="1"/>
              <a:t>Kulma</a:t>
            </a:r>
            <a:r>
              <a:rPr lang="en-US" dirty="0"/>
              <a:t> </a:t>
            </a:r>
            <a:r>
              <a:rPr lang="en-US" dirty="0" err="1"/>
              <a:t>annetaan</a:t>
            </a:r>
            <a:r>
              <a:rPr lang="en-US" dirty="0"/>
              <a:t> </a:t>
            </a:r>
            <a:r>
              <a:rPr lang="en-US" dirty="0" err="1"/>
              <a:t>radiaaneina</a:t>
            </a:r>
            <a:r>
              <a:rPr lang="en-US" dirty="0"/>
              <a:t> </a:t>
            </a:r>
            <a:r>
              <a:rPr lang="en-US" dirty="0" err="1"/>
              <a:t>eikä</a:t>
            </a:r>
            <a:r>
              <a:rPr lang="en-US" dirty="0"/>
              <a:t> </a:t>
            </a:r>
            <a:r>
              <a:rPr lang="en-US" dirty="0" err="1"/>
              <a:t>asteina</a:t>
            </a:r>
            <a:r>
              <a:rPr lang="en-US" dirty="0"/>
              <a:t>, </a:t>
            </a:r>
            <a:r>
              <a:rPr lang="en-US" dirty="0" err="1"/>
              <a:t>kuten</a:t>
            </a:r>
            <a:r>
              <a:rPr lang="en-US" dirty="0"/>
              <a:t> </a:t>
            </a:r>
            <a:r>
              <a:rPr lang="en-US" dirty="0" err="1"/>
              <a:t>ohjelmintikielissä</a:t>
            </a:r>
            <a:r>
              <a:rPr lang="en-US" dirty="0"/>
              <a:t> </a:t>
            </a:r>
            <a:r>
              <a:rPr lang="en-US" dirty="0" err="1"/>
              <a:t>yleensä</a:t>
            </a:r>
            <a:r>
              <a:rPr lang="en-US" dirty="0"/>
              <a:t> on </a:t>
            </a:r>
            <a:r>
              <a:rPr lang="en-US" dirty="0" err="1"/>
              <a:t>tapana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286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E2DB74-2E33-4EF3-84BE-4C571837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38" y="691977"/>
            <a:ext cx="4952262" cy="5474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F8BDB-AE62-49B2-B092-7AE8362B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109" y="1362483"/>
            <a:ext cx="4083153" cy="41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41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0180-10F1-4353-B7BE-38ED1418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Soveltaminen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C6D0-9E10-49A7-882C-B8E3077A8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Arduinon käyttäminen gadget-kätkön teossa</a:t>
            </a:r>
          </a:p>
        </p:txBody>
      </p:sp>
    </p:spTree>
    <p:extLst>
      <p:ext uri="{BB962C8B-B14F-4D97-AF65-F5344CB8AC3E}">
        <p14:creationId xmlns:p14="http://schemas.microsoft.com/office/powerpoint/2010/main" val="2950773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5B5F-977E-4271-A8DA-3883D31D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Arduino-kätkön</a:t>
            </a:r>
            <a:r>
              <a:rPr lang="en-US" dirty="0"/>
              <a:t> </a:t>
            </a:r>
            <a:r>
              <a:rPr lang="en-US" dirty="0" err="1"/>
              <a:t>tekeminen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F8A1-B73A-46BF-A12A-44722CD1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359410" indent="-359410"/>
            <a:r>
              <a:rPr lang="en-US" dirty="0" err="1"/>
              <a:t>Kaikki</a:t>
            </a:r>
            <a:r>
              <a:rPr lang="en-US" dirty="0"/>
              <a:t> </a:t>
            </a:r>
            <a:r>
              <a:rPr lang="en-US" dirty="0" err="1"/>
              <a:t>lähtee</a:t>
            </a:r>
            <a:r>
              <a:rPr lang="en-US" dirty="0"/>
              <a:t> </a:t>
            </a:r>
            <a:r>
              <a:rPr lang="en-US" dirty="0" err="1"/>
              <a:t>ideasta</a:t>
            </a:r>
            <a:r>
              <a:rPr lang="en-US" dirty="0"/>
              <a:t> - </a:t>
            </a:r>
            <a:r>
              <a:rPr lang="en-US" dirty="0" err="1"/>
              <a:t>kuten</a:t>
            </a:r>
            <a:r>
              <a:rPr lang="en-US" dirty="0"/>
              <a:t> </a:t>
            </a:r>
            <a:r>
              <a:rPr lang="en-US" dirty="0" err="1"/>
              <a:t>aina</a:t>
            </a:r>
            <a:r>
              <a:rPr lang="en-US" dirty="0"/>
              <a:t>.</a:t>
            </a:r>
          </a:p>
          <a:p>
            <a:pPr marL="359410" indent="-359410"/>
            <a:r>
              <a:rPr lang="en-US" dirty="0" err="1"/>
              <a:t>Yksinkertaisen</a:t>
            </a:r>
            <a:r>
              <a:rPr lang="en-US" dirty="0"/>
              <a:t> Arduino-</a:t>
            </a:r>
            <a:r>
              <a:rPr lang="en-US" dirty="0" err="1"/>
              <a:t>kätkön</a:t>
            </a:r>
            <a:r>
              <a:rPr lang="en-US" dirty="0"/>
              <a:t> </a:t>
            </a:r>
            <a:r>
              <a:rPr lang="en-US" dirty="0" err="1"/>
              <a:t>voisi</a:t>
            </a:r>
            <a:r>
              <a:rPr lang="en-US" dirty="0"/>
              <a:t> </a:t>
            </a:r>
            <a:r>
              <a:rPr lang="en-US" dirty="0" err="1"/>
              <a:t>ideoida</a:t>
            </a:r>
            <a:r>
              <a:rPr lang="en-US" dirty="0"/>
              <a:t> </a:t>
            </a:r>
            <a:r>
              <a:rPr lang="en-US" dirty="0" err="1"/>
              <a:t>esim</a:t>
            </a:r>
            <a:r>
              <a:rPr lang="en-US" dirty="0"/>
              <a:t>. </a:t>
            </a:r>
            <a:r>
              <a:rPr lang="en-US" dirty="0" err="1"/>
              <a:t>näin</a:t>
            </a:r>
            <a:r>
              <a:rPr lang="en-US" dirty="0"/>
              <a:t>:</a:t>
            </a:r>
          </a:p>
          <a:p>
            <a:pPr marL="1463040" lvl="2" indent="-742950">
              <a:buAutoNum type="arabicPeriod"/>
            </a:pPr>
            <a:r>
              <a:rPr lang="en-US" dirty="0" err="1"/>
              <a:t>Valitse</a:t>
            </a:r>
            <a:r>
              <a:rPr lang="en-US" dirty="0"/>
              <a:t> </a:t>
            </a:r>
            <a:r>
              <a:rPr lang="en-US" dirty="0" err="1"/>
              <a:t>anturi</a:t>
            </a:r>
            <a:r>
              <a:rPr lang="en-US" dirty="0"/>
              <a:t>.</a:t>
            </a:r>
          </a:p>
          <a:p>
            <a:pPr marL="1463040" lvl="2" indent="-742950">
              <a:buAutoNum type="arabicPeriod"/>
            </a:pPr>
            <a:r>
              <a:rPr lang="en-US" dirty="0" err="1"/>
              <a:t>Keksi</a:t>
            </a:r>
            <a:r>
              <a:rPr lang="en-US" dirty="0"/>
              <a:t> </a:t>
            </a:r>
            <a:r>
              <a:rPr lang="en-US" dirty="0" err="1"/>
              <a:t>millä</a:t>
            </a:r>
            <a:r>
              <a:rPr lang="en-US" dirty="0"/>
              <a:t> </a:t>
            </a:r>
            <a:r>
              <a:rPr lang="en-US" dirty="0" err="1"/>
              <a:t>ehdolla</a:t>
            </a:r>
            <a:r>
              <a:rPr lang="en-US" dirty="0"/>
              <a:t> </a:t>
            </a:r>
            <a:r>
              <a:rPr lang="en-US" dirty="0" err="1"/>
              <a:t>jotakin</a:t>
            </a:r>
            <a:r>
              <a:rPr lang="en-US" dirty="0"/>
              <a:t> </a:t>
            </a:r>
            <a:r>
              <a:rPr lang="en-US" dirty="0" err="1"/>
              <a:t>tapahtuu</a:t>
            </a:r>
            <a:r>
              <a:rPr lang="en-US" dirty="0"/>
              <a:t>.</a:t>
            </a:r>
          </a:p>
          <a:p>
            <a:pPr marL="1463040" lvl="2" indent="-742950">
              <a:buAutoNum type="arabicPeriod"/>
            </a:pPr>
            <a:r>
              <a:rPr lang="en-US" dirty="0" err="1"/>
              <a:t>Päätä</a:t>
            </a:r>
            <a:r>
              <a:rPr lang="en-US" dirty="0"/>
              <a:t>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tapahtuu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ehto</a:t>
            </a:r>
            <a:r>
              <a:rPr lang="en-US" dirty="0"/>
              <a:t> </a:t>
            </a:r>
            <a:r>
              <a:rPr lang="en-US" dirty="0" err="1"/>
              <a:t>täyttyy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86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4D42-BE19-46AA-BCBE-E1AC9F54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9410" indent="-359410"/>
            <a:r>
              <a:rPr lang="en-US" dirty="0" err="1"/>
              <a:t>Fyysinen</a:t>
            </a:r>
            <a:r>
              <a:rPr lang="en-US" dirty="0"/>
              <a:t> </a:t>
            </a:r>
            <a:r>
              <a:rPr lang="en-US" dirty="0" err="1"/>
              <a:t>rasitus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9449-3762-41EE-B24A-7E83828A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8462"/>
            <a:ext cx="9905999" cy="438443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59410" indent="-359410"/>
            <a:r>
              <a:rPr lang="en-US" dirty="0"/>
              <a:t>Jos Arduino </a:t>
            </a:r>
            <a:r>
              <a:rPr lang="en-US" dirty="0" err="1"/>
              <a:t>ohjaa</a:t>
            </a:r>
            <a:r>
              <a:rPr lang="en-US" dirty="0"/>
              <a:t> </a:t>
            </a:r>
            <a:r>
              <a:rPr lang="en-US" dirty="0" err="1"/>
              <a:t>aktuaattoria</a:t>
            </a:r>
            <a:r>
              <a:rPr lang="en-US" dirty="0"/>
              <a:t> (servo, </a:t>
            </a:r>
            <a:r>
              <a:rPr lang="en-US" dirty="0" err="1"/>
              <a:t>solenoidi</a:t>
            </a:r>
            <a:r>
              <a:rPr lang="en-US" dirty="0"/>
              <a:t>, </a:t>
            </a:r>
            <a:r>
              <a:rPr lang="en-US" dirty="0" err="1"/>
              <a:t>yms</a:t>
            </a:r>
            <a:r>
              <a:rPr lang="en-US" dirty="0"/>
              <a:t>), </a:t>
            </a:r>
            <a:r>
              <a:rPr lang="en-US" dirty="0" err="1"/>
              <a:t>varaudu</a:t>
            </a:r>
            <a:r>
              <a:rPr lang="en-US" dirty="0"/>
              <a:t> </a:t>
            </a:r>
            <a:r>
              <a:rPr lang="en-US" dirty="0" err="1"/>
              <a:t>siihen</a:t>
            </a:r>
            <a:r>
              <a:rPr lang="en-US" dirty="0"/>
              <a:t> </a:t>
            </a:r>
            <a:r>
              <a:rPr lang="en-US" dirty="0" err="1"/>
              <a:t>että</a:t>
            </a:r>
            <a:r>
              <a:rPr lang="en-US" dirty="0"/>
              <a:t> </a:t>
            </a:r>
            <a:r>
              <a:rPr lang="en-US" dirty="0" err="1"/>
              <a:t>kätköilijät</a:t>
            </a:r>
            <a:r>
              <a:rPr lang="en-US" dirty="0"/>
              <a:t> </a:t>
            </a:r>
            <a:r>
              <a:rPr lang="en-US" dirty="0" err="1"/>
              <a:t>yrittävät</a:t>
            </a:r>
            <a:r>
              <a:rPr lang="en-US" dirty="0"/>
              <a:t> </a:t>
            </a:r>
            <a:r>
              <a:rPr lang="en-US" dirty="0" err="1"/>
              <a:t>avata</a:t>
            </a:r>
            <a:r>
              <a:rPr lang="en-US" dirty="0"/>
              <a:t> </a:t>
            </a:r>
            <a:r>
              <a:rPr lang="en-US" dirty="0" err="1"/>
              <a:t>rasian</a:t>
            </a:r>
            <a:r>
              <a:rPr lang="en-US" dirty="0"/>
              <a:t> </a:t>
            </a:r>
            <a:r>
              <a:rPr lang="en-US" dirty="0" err="1"/>
              <a:t>väkisin</a:t>
            </a:r>
            <a:r>
              <a:rPr lang="en-US" dirty="0"/>
              <a:t>.</a:t>
            </a:r>
          </a:p>
          <a:p>
            <a:pPr marL="719410" lvl="1" indent="-359410"/>
            <a:r>
              <a:rPr lang="en-US" dirty="0" err="1"/>
              <a:t>Voi</a:t>
            </a:r>
            <a:r>
              <a:rPr lang="en-US" dirty="0"/>
              <a:t> olla </a:t>
            </a:r>
            <a:r>
              <a:rPr lang="en-US" dirty="0" err="1"/>
              <a:t>järkevää</a:t>
            </a:r>
            <a:r>
              <a:rPr lang="en-US" dirty="0"/>
              <a:t> </a:t>
            </a:r>
            <a:r>
              <a:rPr lang="en-US" dirty="0" err="1"/>
              <a:t>että</a:t>
            </a:r>
            <a:r>
              <a:rPr lang="en-US" dirty="0"/>
              <a:t> </a:t>
            </a:r>
            <a:r>
              <a:rPr lang="en-US" dirty="0" err="1"/>
              <a:t>elektroniikka</a:t>
            </a:r>
            <a:r>
              <a:rPr lang="en-US" dirty="0"/>
              <a:t> vain </a:t>
            </a:r>
            <a:r>
              <a:rPr lang="en-US" dirty="0" err="1"/>
              <a:t>kertoo</a:t>
            </a:r>
            <a:r>
              <a:rPr lang="en-US" dirty="0"/>
              <a:t> </a:t>
            </a:r>
            <a:r>
              <a:rPr lang="en-US" dirty="0" err="1"/>
              <a:t>esim</a:t>
            </a:r>
            <a:r>
              <a:rPr lang="en-US" dirty="0"/>
              <a:t>. </a:t>
            </a:r>
            <a:r>
              <a:rPr lang="en-US" dirty="0" err="1"/>
              <a:t>koordinaatit</a:t>
            </a:r>
            <a:r>
              <a:rPr lang="en-US" dirty="0"/>
              <a:t> ja </a:t>
            </a:r>
            <a:r>
              <a:rPr lang="en-US" dirty="0" err="1"/>
              <a:t>kätkö</a:t>
            </a:r>
            <a:r>
              <a:rPr lang="en-US" dirty="0"/>
              <a:t> </a:t>
            </a:r>
            <a:r>
              <a:rPr lang="en-US" dirty="0" err="1"/>
              <a:t>lokivihkoineen</a:t>
            </a:r>
            <a:r>
              <a:rPr lang="en-US" dirty="0"/>
              <a:t> on </a:t>
            </a:r>
            <a:r>
              <a:rPr lang="en-US" dirty="0" err="1"/>
              <a:t>toisaalla</a:t>
            </a:r>
            <a:r>
              <a:rPr lang="en-US" dirty="0"/>
              <a:t>.</a:t>
            </a:r>
          </a:p>
          <a:p>
            <a:pPr marL="359410" indent="-359410"/>
            <a:r>
              <a:rPr lang="en-US" dirty="0"/>
              <a:t>Jos </a:t>
            </a:r>
            <a:r>
              <a:rPr lang="en-US" dirty="0" err="1"/>
              <a:t>kotelo</a:t>
            </a:r>
            <a:r>
              <a:rPr lang="en-US" dirty="0"/>
              <a:t> </a:t>
            </a:r>
            <a:r>
              <a:rPr lang="en-US" dirty="0" err="1"/>
              <a:t>pääsee</a:t>
            </a:r>
            <a:r>
              <a:rPr lang="en-US" dirty="0"/>
              <a:t> </a:t>
            </a:r>
            <a:r>
              <a:rPr lang="en-US" dirty="0" err="1"/>
              <a:t>liikkumaan</a:t>
            </a:r>
            <a:r>
              <a:rPr lang="en-US" dirty="0"/>
              <a:t>, </a:t>
            </a:r>
            <a:r>
              <a:rPr lang="en-US" dirty="0" err="1"/>
              <a:t>kiinnitä</a:t>
            </a:r>
            <a:r>
              <a:rPr lang="en-US" dirty="0"/>
              <a:t> </a:t>
            </a:r>
            <a:r>
              <a:rPr lang="en-US" dirty="0" err="1"/>
              <a:t>piirilevy</a:t>
            </a:r>
            <a:r>
              <a:rPr lang="en-US" dirty="0"/>
              <a:t> </a:t>
            </a:r>
            <a:r>
              <a:rPr lang="en-US" dirty="0" err="1"/>
              <a:t>ettei</a:t>
            </a:r>
            <a:r>
              <a:rPr lang="en-US" dirty="0"/>
              <a:t> se </a:t>
            </a:r>
            <a:r>
              <a:rPr lang="en-US" dirty="0" err="1"/>
              <a:t>pääse</a:t>
            </a:r>
            <a:r>
              <a:rPr lang="en-US" dirty="0"/>
              <a:t> </a:t>
            </a:r>
            <a:r>
              <a:rPr lang="en-US" dirty="0" err="1"/>
              <a:t>hölskymään</a:t>
            </a:r>
            <a:r>
              <a:rPr lang="en-US" dirty="0"/>
              <a:t> </a:t>
            </a:r>
            <a:r>
              <a:rPr lang="en-US" dirty="0" err="1"/>
              <a:t>sisällä</a:t>
            </a:r>
            <a:r>
              <a:rPr lang="en-US" dirty="0"/>
              <a:t>.</a:t>
            </a:r>
          </a:p>
          <a:p>
            <a:pPr marL="719410" lvl="1" indent="-359410"/>
            <a:r>
              <a:rPr lang="en-US" dirty="0" err="1"/>
              <a:t>Tarvittaessa</a:t>
            </a:r>
            <a:r>
              <a:rPr lang="en-US" dirty="0"/>
              <a:t> </a:t>
            </a:r>
            <a:r>
              <a:rPr lang="en-US" dirty="0" err="1"/>
              <a:t>huomioi</a:t>
            </a:r>
            <a:r>
              <a:rPr lang="en-US" dirty="0"/>
              <a:t> </a:t>
            </a:r>
            <a:r>
              <a:rPr lang="en-US" dirty="0" err="1"/>
              <a:t>tärinöiden</a:t>
            </a:r>
            <a:r>
              <a:rPr lang="en-US" dirty="0"/>
              <a:t> </a:t>
            </a:r>
            <a:r>
              <a:rPr lang="en-US" dirty="0" err="1"/>
              <a:t>vaimentaminen</a:t>
            </a:r>
            <a:r>
              <a:rPr lang="en-US" dirty="0"/>
              <a:t>.</a:t>
            </a:r>
          </a:p>
          <a:p>
            <a:pPr marL="359410" indent="-359410"/>
            <a:r>
              <a:rPr lang="en-US" dirty="0" err="1"/>
              <a:t>Estä</a:t>
            </a:r>
            <a:r>
              <a:rPr lang="en-US" dirty="0"/>
              <a:t> </a:t>
            </a:r>
            <a:r>
              <a:rPr lang="en-US" dirty="0" err="1"/>
              <a:t>käyttäjää</a:t>
            </a:r>
            <a:r>
              <a:rPr lang="en-US" dirty="0"/>
              <a:t> </a:t>
            </a:r>
            <a:r>
              <a:rPr lang="en-US" dirty="0" err="1"/>
              <a:t>pääsemästä</a:t>
            </a:r>
            <a:r>
              <a:rPr lang="en-US" dirty="0"/>
              <a:t> </a:t>
            </a:r>
            <a:r>
              <a:rPr lang="en-US" dirty="0" err="1"/>
              <a:t>kosketuksiin</a:t>
            </a:r>
            <a:r>
              <a:rPr lang="en-US" dirty="0"/>
              <a:t> </a:t>
            </a:r>
            <a:r>
              <a:rPr lang="en-US" dirty="0" err="1"/>
              <a:t>elektroniikan</a:t>
            </a:r>
            <a:r>
              <a:rPr lang="en-US" dirty="0"/>
              <a:t> </a:t>
            </a:r>
            <a:r>
              <a:rPr lang="en-US" dirty="0" err="1"/>
              <a:t>kanssa</a:t>
            </a:r>
            <a:r>
              <a:rPr lang="en-US" dirty="0"/>
              <a:t>.</a:t>
            </a:r>
          </a:p>
          <a:p>
            <a:pPr marL="719410" lvl="1" indent="-359410"/>
            <a:r>
              <a:rPr lang="en-US" dirty="0" err="1"/>
              <a:t>Estä</a:t>
            </a:r>
            <a:r>
              <a:rPr lang="en-US" dirty="0"/>
              <a:t> </a:t>
            </a:r>
            <a:r>
              <a:rPr lang="en-US" dirty="0" err="1"/>
              <a:t>elektroniikan</a:t>
            </a:r>
            <a:r>
              <a:rPr lang="en-US" dirty="0"/>
              <a:t> </a:t>
            </a:r>
            <a:r>
              <a:rPr lang="en-US" dirty="0" err="1"/>
              <a:t>rikkominen</a:t>
            </a:r>
            <a:r>
              <a:rPr lang="en-US" dirty="0"/>
              <a:t> ja </a:t>
            </a:r>
            <a:r>
              <a:rPr lang="en-US" dirty="0" err="1"/>
              <a:t>suojaa</a:t>
            </a:r>
            <a:r>
              <a:rPr lang="en-US" dirty="0"/>
              <a:t> </a:t>
            </a:r>
            <a:r>
              <a:rPr lang="en-US" dirty="0" err="1"/>
              <a:t>käyttäjä</a:t>
            </a:r>
            <a:r>
              <a:rPr lang="en-US" dirty="0"/>
              <a:t> </a:t>
            </a:r>
            <a:r>
              <a:rPr lang="en-US" dirty="0" err="1"/>
              <a:t>sähköiskuilta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57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3920B-3B05-4405-83D1-4D28429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Arduino lyhyesti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0CED0B-4077-4539-8337-0123E48C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fi-FI" sz="3600" dirty="0"/>
              <a:t>Avoimen lähdekoodin elektroniikka-alusta</a:t>
            </a:r>
          </a:p>
          <a:p>
            <a:pPr>
              <a:spcAft>
                <a:spcPts val="1000"/>
              </a:spcAft>
            </a:pPr>
            <a:r>
              <a:rPr lang="fi-FI" sz="3600" dirty="0"/>
              <a:t>Lukee tulosignaaleita ja muuntaa ne ohjelmakoodin avulla ohjaussignaaleiksi.</a:t>
            </a:r>
          </a:p>
          <a:p>
            <a:pPr>
              <a:spcAft>
                <a:spcPts val="1000"/>
              </a:spcAft>
            </a:pPr>
            <a:r>
              <a:rPr lang="fi-FI" sz="3600" dirty="0"/>
              <a:t>Pyrkii olemaan helppokäyttöinen</a:t>
            </a:r>
          </a:p>
        </p:txBody>
      </p:sp>
    </p:spTree>
    <p:extLst>
      <p:ext uri="{BB962C8B-B14F-4D97-AF65-F5344CB8AC3E}">
        <p14:creationId xmlns:p14="http://schemas.microsoft.com/office/powerpoint/2010/main" val="3923417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4E83-1DDC-4AFB-B04D-754EBA82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Kosteus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0E32-88D0-41AF-AA6F-722B1F7DB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19455" lvl="1" indent="-359410"/>
            <a:r>
              <a:rPr lang="en-US" dirty="0"/>
              <a:t>Paras </a:t>
            </a:r>
            <a:r>
              <a:rPr lang="en-US" dirty="0" err="1"/>
              <a:t>suojaus</a:t>
            </a:r>
            <a:r>
              <a:rPr lang="en-US" dirty="0"/>
              <a:t> </a:t>
            </a:r>
            <a:r>
              <a:rPr lang="en-US" dirty="0" err="1"/>
              <a:t>perustuu</a:t>
            </a:r>
            <a:r>
              <a:rPr lang="en-US" dirty="0"/>
              <a:t> </a:t>
            </a:r>
            <a:r>
              <a:rPr lang="en-US" dirty="0" err="1"/>
              <a:t>kerroksiin</a:t>
            </a:r>
            <a:r>
              <a:rPr lang="en-US" dirty="0"/>
              <a:t>.</a:t>
            </a:r>
          </a:p>
          <a:p>
            <a:pPr marL="1079455" lvl="2" indent="-359410"/>
            <a:r>
              <a:rPr lang="en-US" dirty="0" err="1"/>
              <a:t>Laita</a:t>
            </a:r>
            <a:r>
              <a:rPr lang="en-US" dirty="0"/>
              <a:t> </a:t>
            </a:r>
            <a:r>
              <a:rPr lang="en-US" dirty="0" err="1"/>
              <a:t>useampi</a:t>
            </a:r>
            <a:r>
              <a:rPr lang="en-US" dirty="0"/>
              <a:t> </a:t>
            </a:r>
            <a:r>
              <a:rPr lang="en-US" dirty="0" err="1"/>
              <a:t>kotelo</a:t>
            </a:r>
            <a:r>
              <a:rPr lang="en-US" dirty="0"/>
              <a:t> tai </a:t>
            </a:r>
            <a:r>
              <a:rPr lang="en-US" dirty="0" err="1"/>
              <a:t>muu</a:t>
            </a:r>
            <a:r>
              <a:rPr lang="en-US" dirty="0"/>
              <a:t> </a:t>
            </a:r>
            <a:r>
              <a:rPr lang="en-US" dirty="0" err="1"/>
              <a:t>suojaava</a:t>
            </a:r>
            <a:r>
              <a:rPr lang="en-US" dirty="0"/>
              <a:t> </a:t>
            </a:r>
            <a:r>
              <a:rPr lang="en-US" dirty="0" err="1"/>
              <a:t>kerros</a:t>
            </a:r>
            <a:r>
              <a:rPr lang="en-US" dirty="0"/>
              <a:t> </a:t>
            </a:r>
            <a:r>
              <a:rPr lang="en-US" dirty="0" err="1"/>
              <a:t>ympärille</a:t>
            </a:r>
            <a:r>
              <a:rPr lang="en-US" dirty="0"/>
              <a:t>.</a:t>
            </a:r>
          </a:p>
          <a:p>
            <a:pPr marL="719455" lvl="1" indent="-359410"/>
            <a:r>
              <a:rPr lang="en-US" dirty="0" err="1"/>
              <a:t>Tiivistä</a:t>
            </a:r>
            <a:r>
              <a:rPr lang="en-US" dirty="0"/>
              <a:t> </a:t>
            </a:r>
            <a:r>
              <a:rPr lang="en-US" dirty="0" err="1"/>
              <a:t>huolella</a:t>
            </a:r>
            <a:r>
              <a:rPr lang="en-US" dirty="0"/>
              <a:t>.</a:t>
            </a:r>
          </a:p>
          <a:p>
            <a:pPr marL="719455" lvl="1" indent="-359410"/>
            <a:r>
              <a:rPr lang="en-US" dirty="0" err="1"/>
              <a:t>Upota</a:t>
            </a:r>
            <a:r>
              <a:rPr lang="en-US" dirty="0"/>
              <a:t> Arduino ja </a:t>
            </a:r>
            <a:r>
              <a:rPr lang="en-US" dirty="0" err="1"/>
              <a:t>muut</a:t>
            </a:r>
            <a:r>
              <a:rPr lang="en-US" dirty="0"/>
              <a:t> </a:t>
            </a:r>
            <a:r>
              <a:rPr lang="en-US" dirty="0" err="1"/>
              <a:t>elektroniikka</a:t>
            </a:r>
            <a:r>
              <a:rPr lang="en-US" dirty="0"/>
              <a:t> </a:t>
            </a:r>
            <a:r>
              <a:rPr lang="en-US" dirty="0" err="1"/>
              <a:t>kumimaaliin</a:t>
            </a:r>
            <a:r>
              <a:rPr lang="en-US" dirty="0"/>
              <a:t>. </a:t>
            </a:r>
          </a:p>
          <a:p>
            <a:pPr marL="1079500" lvl="2" indent="-359410"/>
            <a:r>
              <a:rPr lang="en-US" dirty="0"/>
              <a:t>Arduino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yleensä</a:t>
            </a:r>
            <a:r>
              <a:rPr lang="en-US" dirty="0"/>
              <a:t> </a:t>
            </a:r>
            <a:r>
              <a:rPr lang="en-US" dirty="0" err="1"/>
              <a:t>lämpiä</a:t>
            </a:r>
            <a:r>
              <a:rPr lang="en-US" dirty="0"/>
              <a:t> </a:t>
            </a:r>
            <a:r>
              <a:rPr lang="en-US" dirty="0" err="1"/>
              <a:t>paljoa</a:t>
            </a:r>
            <a:r>
              <a:rPr lang="en-US" dirty="0"/>
              <a:t>, </a:t>
            </a:r>
            <a:r>
              <a:rPr lang="en-US" dirty="0" err="1"/>
              <a:t>joten</a:t>
            </a:r>
            <a:r>
              <a:rPr lang="en-US" dirty="0"/>
              <a:t> </a:t>
            </a:r>
            <a:r>
              <a:rPr lang="en-US" dirty="0" err="1"/>
              <a:t>lämmöntuotto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ole </a:t>
            </a:r>
            <a:r>
              <a:rPr lang="en-US" dirty="0" err="1"/>
              <a:t>ongelma</a:t>
            </a:r>
            <a:r>
              <a:rPr lang="en-US" dirty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3169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A048-87B3-4EBF-BEBB-D7406B23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KUUMUUS/Kylmyys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BBA67-55D3-41A0-BFF0-5CE921A1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/>
              <a:t>Elektroniikkakomponentit on monesti tarkoitettu käytettäväksi huonelämpötilassa. Varmista etukäteen tai testaa että käyttämäsi osat soveltuvat suunniteltuun käyttötarkoitukseensa.</a:t>
            </a:r>
          </a:p>
          <a:p>
            <a:pPr lvl="1"/>
            <a:r>
              <a:rPr lang="fi-FI" dirty="0"/>
              <a:t>Monesti esim. LCD-näytöt hidastuvat tai lakkaavat kokonaan toimimasta pakkasessa.</a:t>
            </a:r>
          </a:p>
          <a:p>
            <a:r>
              <a:rPr lang="fi-FI" dirty="0"/>
              <a:t>Liian kuuma ympäristö saattaa johtaa elektroniikan toimintavirheisiin. Osat voivat myös rikkoutua ylikuumentuessaan.</a:t>
            </a:r>
          </a:p>
        </p:txBody>
      </p:sp>
    </p:spTree>
    <p:extLst>
      <p:ext uri="{BB962C8B-B14F-4D97-AF65-F5344CB8AC3E}">
        <p14:creationId xmlns:p14="http://schemas.microsoft.com/office/powerpoint/2010/main" val="1361754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480C-70C8-4D61-9CB6-E6A87EF2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Mistä</a:t>
            </a:r>
            <a:r>
              <a:rPr lang="en-US" dirty="0"/>
              <a:t> </a:t>
            </a:r>
            <a:r>
              <a:rPr lang="en-US" dirty="0" err="1"/>
              <a:t>sähkö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A14E-20BB-442B-8EAE-D9C0835A4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2831"/>
            <a:ext cx="9905999" cy="443132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59410" indent="-359410"/>
            <a:r>
              <a:rPr lang="en-US" dirty="0"/>
              <a:t>Arduino </a:t>
            </a:r>
            <a:r>
              <a:rPr lang="en-US" dirty="0" err="1"/>
              <a:t>Nanon</a:t>
            </a:r>
            <a:r>
              <a:rPr lang="en-US" dirty="0"/>
              <a:t> </a:t>
            </a:r>
            <a:r>
              <a:rPr lang="en-US" dirty="0" err="1"/>
              <a:t>käyttöjännite</a:t>
            </a:r>
            <a:r>
              <a:rPr lang="en-US" dirty="0"/>
              <a:t> on 7 – 12 </a:t>
            </a:r>
            <a:r>
              <a:rPr lang="en-US" dirty="0" err="1"/>
              <a:t>volttia</a:t>
            </a:r>
            <a:r>
              <a:rPr lang="en-US" dirty="0"/>
              <a:t>.</a:t>
            </a:r>
          </a:p>
          <a:p>
            <a:pPr marL="719410" lvl="1" indent="-359410"/>
            <a:r>
              <a:rPr lang="en-US" dirty="0" err="1"/>
              <a:t>Nanon</a:t>
            </a:r>
            <a:r>
              <a:rPr lang="en-US" dirty="0"/>
              <a:t> </a:t>
            </a:r>
            <a:r>
              <a:rPr lang="en-US" dirty="0" err="1"/>
              <a:t>aivot</a:t>
            </a:r>
            <a:r>
              <a:rPr lang="en-US" dirty="0"/>
              <a:t>, </a:t>
            </a:r>
            <a:r>
              <a:rPr lang="en-US" dirty="0" err="1"/>
              <a:t>ATmega-piiri</a:t>
            </a:r>
            <a:r>
              <a:rPr lang="en-US" dirty="0"/>
              <a:t>, </a:t>
            </a:r>
            <a:r>
              <a:rPr lang="en-US" dirty="0" err="1"/>
              <a:t>toimii</a:t>
            </a:r>
            <a:r>
              <a:rPr lang="en-US" dirty="0"/>
              <a:t> 5 </a:t>
            </a:r>
            <a:r>
              <a:rPr lang="en-US" dirty="0" err="1"/>
              <a:t>voltilla</a:t>
            </a:r>
            <a:r>
              <a:rPr lang="en-US" dirty="0"/>
              <a:t>, </a:t>
            </a:r>
            <a:r>
              <a:rPr lang="en-US" dirty="0" err="1"/>
              <a:t>mutta</a:t>
            </a:r>
            <a:r>
              <a:rPr lang="en-US" dirty="0"/>
              <a:t> </a:t>
            </a:r>
            <a:r>
              <a:rPr lang="en-US" dirty="0" err="1"/>
              <a:t>piirilevyllä</a:t>
            </a:r>
            <a:r>
              <a:rPr lang="en-US" dirty="0"/>
              <a:t> </a:t>
            </a:r>
            <a:r>
              <a:rPr lang="en-US" dirty="0" err="1"/>
              <a:t>oleva</a:t>
            </a:r>
            <a:r>
              <a:rPr lang="en-US" dirty="0"/>
              <a:t> </a:t>
            </a:r>
            <a:r>
              <a:rPr lang="en-US" dirty="0" err="1"/>
              <a:t>regulaattoripiiri</a:t>
            </a:r>
            <a:r>
              <a:rPr lang="en-US" dirty="0"/>
              <a:t>, </a:t>
            </a:r>
            <a:r>
              <a:rPr lang="en-US" dirty="0" err="1"/>
              <a:t>joka</a:t>
            </a:r>
            <a:r>
              <a:rPr lang="en-US" dirty="0"/>
              <a:t> </a:t>
            </a:r>
            <a:r>
              <a:rPr lang="en-US" dirty="0" err="1"/>
              <a:t>pudottaa</a:t>
            </a:r>
            <a:r>
              <a:rPr lang="en-US" dirty="0"/>
              <a:t> </a:t>
            </a:r>
            <a:r>
              <a:rPr lang="en-US" dirty="0" err="1"/>
              <a:t>käyttöjännitteen</a:t>
            </a:r>
            <a:r>
              <a:rPr lang="en-US" dirty="0"/>
              <a:t> 5 </a:t>
            </a:r>
            <a:r>
              <a:rPr lang="en-US" dirty="0" err="1"/>
              <a:t>voltiksi</a:t>
            </a:r>
            <a:r>
              <a:rPr lang="en-US" dirty="0"/>
              <a:t>, </a:t>
            </a:r>
            <a:r>
              <a:rPr lang="en-US" dirty="0" err="1"/>
              <a:t>vaatii</a:t>
            </a:r>
            <a:r>
              <a:rPr lang="en-US" dirty="0"/>
              <a:t> </a:t>
            </a:r>
            <a:r>
              <a:rPr lang="en-US" dirty="0" err="1"/>
              <a:t>toimiakseen</a:t>
            </a:r>
            <a:r>
              <a:rPr lang="en-US" dirty="0"/>
              <a:t> </a:t>
            </a:r>
            <a:r>
              <a:rPr lang="en-US" dirty="0" err="1"/>
              <a:t>hieman</a:t>
            </a:r>
            <a:r>
              <a:rPr lang="en-US" dirty="0"/>
              <a:t> </a:t>
            </a:r>
            <a:r>
              <a:rPr lang="en-US" dirty="0" err="1"/>
              <a:t>korkeamman</a:t>
            </a:r>
            <a:r>
              <a:rPr lang="en-US" dirty="0"/>
              <a:t> </a:t>
            </a:r>
            <a:r>
              <a:rPr lang="en-US" dirty="0" err="1"/>
              <a:t>sisääntulojännitteen</a:t>
            </a:r>
            <a:r>
              <a:rPr lang="en-US" dirty="0"/>
              <a:t>.</a:t>
            </a:r>
          </a:p>
          <a:p>
            <a:pPr marL="359410" indent="-359410"/>
            <a:r>
              <a:rPr lang="en-US" dirty="0" err="1"/>
              <a:t>Suoraan</a:t>
            </a:r>
            <a:r>
              <a:rPr lang="en-US" dirty="0"/>
              <a:t> </a:t>
            </a:r>
            <a:r>
              <a:rPr lang="en-US" dirty="0" err="1"/>
              <a:t>sopivia</a:t>
            </a:r>
            <a:r>
              <a:rPr lang="en-US" dirty="0"/>
              <a:t> </a:t>
            </a:r>
            <a:r>
              <a:rPr lang="en-US" dirty="0" err="1"/>
              <a:t>virtalähteitä</a:t>
            </a:r>
            <a:r>
              <a:rPr lang="en-US" dirty="0"/>
              <a:t> </a:t>
            </a:r>
            <a:r>
              <a:rPr lang="en-US" dirty="0" err="1"/>
              <a:t>ovat</a:t>
            </a:r>
            <a:r>
              <a:rPr lang="en-US" dirty="0"/>
              <a:t> </a:t>
            </a:r>
            <a:r>
              <a:rPr lang="en-US" dirty="0" err="1"/>
              <a:t>esim</a:t>
            </a:r>
            <a:r>
              <a:rPr lang="en-US" dirty="0"/>
              <a:t>.</a:t>
            </a:r>
          </a:p>
          <a:p>
            <a:pPr marL="719410" lvl="1" indent="-359410"/>
            <a:r>
              <a:rPr lang="en-US" dirty="0"/>
              <a:t>9 </a:t>
            </a:r>
            <a:r>
              <a:rPr lang="en-US" dirty="0" err="1"/>
              <a:t>voltin</a:t>
            </a:r>
            <a:r>
              <a:rPr lang="en-US" dirty="0"/>
              <a:t> </a:t>
            </a:r>
            <a:r>
              <a:rPr lang="en-US" dirty="0" err="1"/>
              <a:t>paristo</a:t>
            </a:r>
            <a:r>
              <a:rPr lang="en-US" dirty="0"/>
              <a:t>.</a:t>
            </a:r>
          </a:p>
          <a:p>
            <a:pPr marL="719410" lvl="1" indent="-359410"/>
            <a:r>
              <a:rPr lang="en-US" dirty="0"/>
              <a:t>6 x AA –</a:t>
            </a:r>
            <a:r>
              <a:rPr lang="en-US" dirty="0" err="1"/>
              <a:t>paristokotelo</a:t>
            </a:r>
            <a:r>
              <a:rPr lang="en-US" dirty="0"/>
              <a:t> (</a:t>
            </a:r>
            <a:r>
              <a:rPr lang="en-US" dirty="0" err="1"/>
              <a:t>vastaa</a:t>
            </a:r>
            <a:r>
              <a:rPr lang="en-US" dirty="0"/>
              <a:t> 7 – 9 </a:t>
            </a:r>
            <a:r>
              <a:rPr lang="en-US" dirty="0" err="1"/>
              <a:t>volttia</a:t>
            </a:r>
            <a:r>
              <a:rPr lang="en-US" dirty="0"/>
              <a:t>).</a:t>
            </a:r>
          </a:p>
          <a:p>
            <a:pPr marL="359410" indent="-359410"/>
            <a:r>
              <a:rPr lang="en-US" dirty="0" err="1"/>
              <a:t>Kätköilijä</a:t>
            </a:r>
            <a:r>
              <a:rPr lang="en-US" dirty="0"/>
              <a:t> </a:t>
            </a:r>
            <a:r>
              <a:rPr lang="en-US" dirty="0" err="1"/>
              <a:t>tuo</a:t>
            </a:r>
            <a:r>
              <a:rPr lang="en-US" dirty="0"/>
              <a:t> </a:t>
            </a:r>
            <a:r>
              <a:rPr lang="en-US" dirty="0" err="1"/>
              <a:t>sähkön</a:t>
            </a:r>
            <a:r>
              <a:rPr lang="en-US" dirty="0"/>
              <a:t> vs. </a:t>
            </a:r>
            <a:r>
              <a:rPr lang="en-US" dirty="0" err="1"/>
              <a:t>kätköllä</a:t>
            </a:r>
            <a:r>
              <a:rPr lang="en-US" dirty="0"/>
              <a:t> on </a:t>
            </a:r>
            <a:r>
              <a:rPr lang="en-US" dirty="0" err="1"/>
              <a:t>oma</a:t>
            </a:r>
            <a:r>
              <a:rPr lang="en-US" dirty="0"/>
              <a:t> </a:t>
            </a:r>
            <a:r>
              <a:rPr lang="en-US" dirty="0" err="1"/>
              <a:t>virtalähde</a:t>
            </a:r>
            <a:r>
              <a:rPr lang="en-US" dirty="0"/>
              <a:t>:</a:t>
            </a:r>
          </a:p>
          <a:p>
            <a:pPr marL="719455" lvl="1" indent="-359410"/>
            <a:r>
              <a:rPr lang="en-US" dirty="0"/>
              <a:t>Jos </a:t>
            </a:r>
            <a:r>
              <a:rPr lang="en-US" dirty="0" err="1"/>
              <a:t>Arduinon</a:t>
            </a:r>
            <a:r>
              <a:rPr lang="en-US" dirty="0"/>
              <a:t> </a:t>
            </a:r>
            <a:r>
              <a:rPr lang="en-US" dirty="0" err="1"/>
              <a:t>laittaa</a:t>
            </a:r>
            <a:r>
              <a:rPr lang="en-US" dirty="0"/>
              <a:t> sleep-</a:t>
            </a:r>
            <a:r>
              <a:rPr lang="en-US" dirty="0" err="1"/>
              <a:t>tilaan</a:t>
            </a:r>
            <a:r>
              <a:rPr lang="en-US" dirty="0"/>
              <a:t>, se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kuluta</a:t>
            </a:r>
            <a:r>
              <a:rPr lang="en-US" dirty="0"/>
              <a:t> </a:t>
            </a:r>
            <a:r>
              <a:rPr lang="en-US" dirty="0" err="1"/>
              <a:t>juurikaan</a:t>
            </a:r>
            <a:r>
              <a:rPr lang="en-US" dirty="0"/>
              <a:t> </a:t>
            </a:r>
            <a:r>
              <a:rPr lang="en-US" dirty="0" err="1"/>
              <a:t>sähköä</a:t>
            </a:r>
            <a:r>
              <a:rPr lang="en-US" dirty="0"/>
              <a:t> ja </a:t>
            </a:r>
            <a:r>
              <a:rPr lang="en-US" dirty="0" err="1"/>
              <a:t>patterit</a:t>
            </a:r>
            <a:r>
              <a:rPr lang="en-US" dirty="0"/>
              <a:t> </a:t>
            </a:r>
            <a:r>
              <a:rPr lang="en-US" dirty="0" err="1"/>
              <a:t>voivat</a:t>
            </a:r>
            <a:r>
              <a:rPr lang="en-US" dirty="0"/>
              <a:t> </a:t>
            </a:r>
            <a:r>
              <a:rPr lang="en-US" dirty="0" err="1"/>
              <a:t>kestää</a:t>
            </a:r>
            <a:r>
              <a:rPr lang="en-US" dirty="0"/>
              <a:t> 6 kk – 12 kk </a:t>
            </a:r>
            <a:r>
              <a:rPr lang="en-US" dirty="0" err="1"/>
              <a:t>käytöstä</a:t>
            </a:r>
            <a:r>
              <a:rPr lang="en-US" dirty="0"/>
              <a:t> ja </a:t>
            </a:r>
            <a:r>
              <a:rPr lang="en-US" dirty="0" err="1"/>
              <a:t>olosuhteista</a:t>
            </a:r>
            <a:r>
              <a:rPr lang="en-US" dirty="0"/>
              <a:t> </a:t>
            </a:r>
            <a:r>
              <a:rPr lang="en-US" dirty="0" err="1"/>
              <a:t>riippuen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909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0CFB-6196-45E7-96A8-B218EA83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Virtalähde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DED6-B6AF-4032-A535-DDA8C7839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59410" indent="-359410"/>
            <a:r>
              <a:rPr lang="en-US" dirty="0" err="1"/>
              <a:t>Ylijännitteen</a:t>
            </a:r>
            <a:r>
              <a:rPr lang="en-US" dirty="0"/>
              <a:t> </a:t>
            </a:r>
            <a:r>
              <a:rPr lang="en-US" dirty="0" err="1"/>
              <a:t>riskiä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todennäköisesti</a:t>
            </a:r>
            <a:r>
              <a:rPr lang="en-US" dirty="0"/>
              <a:t> ole, </a:t>
            </a:r>
            <a:r>
              <a:rPr lang="en-US" dirty="0" err="1"/>
              <a:t>koska</a:t>
            </a:r>
            <a:r>
              <a:rPr lang="en-US" dirty="0"/>
              <a:t> </a:t>
            </a:r>
            <a:r>
              <a:rPr lang="en-US" dirty="0" err="1"/>
              <a:t>kellään</a:t>
            </a:r>
            <a:r>
              <a:rPr lang="en-US" dirty="0"/>
              <a:t> </a:t>
            </a:r>
            <a:r>
              <a:rPr lang="en-US" dirty="0" err="1"/>
              <a:t>tuskin</a:t>
            </a:r>
            <a:r>
              <a:rPr lang="en-US" dirty="0"/>
              <a:t> on </a:t>
            </a:r>
            <a:r>
              <a:rPr lang="en-US" dirty="0" err="1"/>
              <a:t>yli</a:t>
            </a:r>
            <a:r>
              <a:rPr lang="en-US" dirty="0"/>
              <a:t> 12 </a:t>
            </a:r>
            <a:r>
              <a:rPr lang="en-US" dirty="0" err="1"/>
              <a:t>voltin</a:t>
            </a:r>
            <a:r>
              <a:rPr lang="en-US" dirty="0"/>
              <a:t> </a:t>
            </a:r>
            <a:r>
              <a:rPr lang="en-US" dirty="0" err="1"/>
              <a:t>virtalähdettä</a:t>
            </a:r>
            <a:r>
              <a:rPr lang="en-US" dirty="0"/>
              <a:t> </a:t>
            </a:r>
            <a:r>
              <a:rPr lang="en-US" dirty="0" err="1"/>
              <a:t>mukanaan</a:t>
            </a:r>
            <a:r>
              <a:rPr lang="en-US" dirty="0"/>
              <a:t>.</a:t>
            </a:r>
          </a:p>
          <a:p>
            <a:pPr marL="359410" indent="-359410"/>
            <a:r>
              <a:rPr lang="en-US" dirty="0" err="1"/>
              <a:t>Kätköilijät</a:t>
            </a:r>
            <a:r>
              <a:rPr lang="en-US" dirty="0"/>
              <a:t> </a:t>
            </a:r>
            <a:r>
              <a:rPr lang="en-US" dirty="0" err="1"/>
              <a:t>voivat</a:t>
            </a:r>
            <a:r>
              <a:rPr lang="en-US" dirty="0"/>
              <a:t> </a:t>
            </a:r>
            <a:r>
              <a:rPr lang="en-US" dirty="0" err="1"/>
              <a:t>vahingossa</a:t>
            </a:r>
            <a:r>
              <a:rPr lang="en-US" dirty="0"/>
              <a:t> </a:t>
            </a:r>
            <a:r>
              <a:rPr lang="en-US" dirty="0" err="1"/>
              <a:t>laittaa</a:t>
            </a:r>
            <a:r>
              <a:rPr lang="en-US" dirty="0"/>
              <a:t> </a:t>
            </a:r>
            <a:r>
              <a:rPr lang="en-US" dirty="0" err="1"/>
              <a:t>patterit</a:t>
            </a:r>
            <a:r>
              <a:rPr lang="en-US" dirty="0"/>
              <a:t> </a:t>
            </a:r>
            <a:r>
              <a:rPr lang="en-US" dirty="0" err="1"/>
              <a:t>väärin</a:t>
            </a:r>
            <a:r>
              <a:rPr lang="en-US" dirty="0"/>
              <a:t> </a:t>
            </a:r>
            <a:r>
              <a:rPr lang="en-US" dirty="0" err="1"/>
              <a:t>päin</a:t>
            </a:r>
            <a:r>
              <a:rPr lang="en-US" dirty="0"/>
              <a:t>, </a:t>
            </a:r>
            <a:r>
              <a:rPr lang="en-US" dirty="0" err="1"/>
              <a:t>joten</a:t>
            </a:r>
            <a:r>
              <a:rPr lang="en-US" dirty="0"/>
              <a:t> </a:t>
            </a:r>
            <a:r>
              <a:rPr lang="en-US" dirty="0" err="1"/>
              <a:t>siihen</a:t>
            </a:r>
            <a:r>
              <a:rPr lang="en-US" dirty="0"/>
              <a:t> </a:t>
            </a:r>
            <a:r>
              <a:rPr lang="en-US" dirty="0" err="1"/>
              <a:t>pitää</a:t>
            </a:r>
            <a:r>
              <a:rPr lang="en-US" dirty="0"/>
              <a:t> </a:t>
            </a:r>
            <a:r>
              <a:rPr lang="en-US" dirty="0" err="1"/>
              <a:t>varautua</a:t>
            </a:r>
            <a:r>
              <a:rPr lang="en-US" dirty="0"/>
              <a:t>.</a:t>
            </a:r>
          </a:p>
          <a:p>
            <a:pPr marL="359410" indent="-359410"/>
            <a:r>
              <a:rPr lang="en-US" dirty="0" err="1"/>
              <a:t>Väärä</a:t>
            </a:r>
            <a:r>
              <a:rPr lang="en-US" dirty="0"/>
              <a:t> </a:t>
            </a:r>
            <a:r>
              <a:rPr lang="en-US" dirty="0" err="1"/>
              <a:t>napaisuus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vahingoittaa</a:t>
            </a:r>
            <a:r>
              <a:rPr lang="en-US" dirty="0"/>
              <a:t> </a:t>
            </a:r>
            <a:r>
              <a:rPr lang="en-US" dirty="0" err="1"/>
              <a:t>Arduinoa</a:t>
            </a:r>
            <a:r>
              <a:rPr lang="en-US" dirty="0"/>
              <a:t>.</a:t>
            </a:r>
          </a:p>
          <a:p>
            <a:pPr marL="359410" indent="-359410"/>
            <a:r>
              <a:rPr lang="en-US" dirty="0" err="1"/>
              <a:t>Yksinkertaisimmillaan</a:t>
            </a:r>
            <a:r>
              <a:rPr lang="en-US" dirty="0"/>
              <a:t> </a:t>
            </a:r>
            <a:r>
              <a:rPr lang="en-US" dirty="0" err="1"/>
              <a:t>suojaus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olla </a:t>
            </a:r>
            <a:r>
              <a:rPr lang="en-US" dirty="0" err="1"/>
              <a:t>diodikytkentä</a:t>
            </a:r>
            <a:r>
              <a:rPr lang="en-US" dirty="0"/>
              <a:t> tai </a:t>
            </a:r>
            <a:r>
              <a:rPr lang="en-US" dirty="0" err="1"/>
              <a:t>tasasuuntaussilta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294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BF13-7AF9-4BD0-A515-863FFA8B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Testauta</a:t>
            </a:r>
            <a:r>
              <a:rPr lang="en-US" dirty="0"/>
              <a:t> </a:t>
            </a:r>
            <a:r>
              <a:rPr lang="en-US" dirty="0" err="1"/>
              <a:t>kätkösi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04D6-1548-408B-ABC4-D68967993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6276"/>
            <a:ext cx="9905999" cy="447320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59410" indent="-359410"/>
            <a:r>
              <a:rPr lang="en-US" dirty="0" err="1"/>
              <a:t>Pyydä</a:t>
            </a:r>
            <a:r>
              <a:rPr lang="en-US" dirty="0"/>
              <a:t> </a:t>
            </a:r>
            <a:r>
              <a:rPr lang="en-US" dirty="0" err="1"/>
              <a:t>toista</a:t>
            </a:r>
            <a:r>
              <a:rPr lang="en-US" dirty="0"/>
              <a:t> </a:t>
            </a:r>
            <a:r>
              <a:rPr lang="en-US" dirty="0" err="1"/>
              <a:t>kätköilijää</a:t>
            </a:r>
            <a:r>
              <a:rPr lang="en-US" dirty="0"/>
              <a:t> tai </a:t>
            </a:r>
            <a:r>
              <a:rPr lang="en-US" dirty="0" err="1"/>
              <a:t>jästiä</a:t>
            </a:r>
            <a:r>
              <a:rPr lang="en-US" dirty="0"/>
              <a:t> </a:t>
            </a:r>
            <a:r>
              <a:rPr lang="en-US" dirty="0" err="1"/>
              <a:t>testaamaan</a:t>
            </a:r>
            <a:r>
              <a:rPr lang="en-US" dirty="0"/>
              <a:t> </a:t>
            </a:r>
            <a:r>
              <a:rPr lang="en-US" dirty="0" err="1"/>
              <a:t>kätköäsi</a:t>
            </a:r>
            <a:r>
              <a:rPr lang="en-US" dirty="0"/>
              <a:t> </a:t>
            </a:r>
            <a:r>
              <a:rPr lang="en-US" dirty="0" err="1"/>
              <a:t>ennen</a:t>
            </a:r>
            <a:r>
              <a:rPr lang="en-US" dirty="0"/>
              <a:t> </a:t>
            </a:r>
            <a:r>
              <a:rPr lang="en-US" dirty="0" err="1"/>
              <a:t>piilotusta</a:t>
            </a:r>
            <a:r>
              <a:rPr lang="en-US" dirty="0"/>
              <a:t>:</a:t>
            </a:r>
          </a:p>
          <a:p>
            <a:pPr marL="719455" lvl="1" indent="-359410"/>
            <a:r>
              <a:rPr lang="en-US" dirty="0" err="1"/>
              <a:t>Käy</a:t>
            </a:r>
            <a:r>
              <a:rPr lang="en-US" dirty="0"/>
              <a:t> </a:t>
            </a:r>
            <a:r>
              <a:rPr lang="en-US" dirty="0" err="1"/>
              <a:t>ilmi</a:t>
            </a:r>
            <a:r>
              <a:rPr lang="en-US" dirty="0"/>
              <a:t> </a:t>
            </a:r>
            <a:r>
              <a:rPr lang="en-US" dirty="0" err="1"/>
              <a:t>onko</a:t>
            </a:r>
            <a:r>
              <a:rPr lang="en-US" dirty="0"/>
              <a:t> </a:t>
            </a:r>
            <a:r>
              <a:rPr lang="en-US" dirty="0" err="1"/>
              <a:t>kätkö</a:t>
            </a:r>
            <a:r>
              <a:rPr lang="en-US" dirty="0"/>
              <a:t> </a:t>
            </a:r>
            <a:r>
              <a:rPr lang="en-US" dirty="0" err="1"/>
              <a:t>liian</a:t>
            </a:r>
            <a:r>
              <a:rPr lang="en-US" dirty="0"/>
              <a:t> </a:t>
            </a:r>
            <a:r>
              <a:rPr lang="en-US" dirty="0" err="1"/>
              <a:t>vaikea</a:t>
            </a:r>
            <a:r>
              <a:rPr lang="en-US" dirty="0"/>
              <a:t>.</a:t>
            </a:r>
          </a:p>
          <a:p>
            <a:pPr marL="719455" lvl="1" indent="-359410"/>
            <a:r>
              <a:rPr lang="en-US" dirty="0" err="1"/>
              <a:t>Käy</a:t>
            </a:r>
            <a:r>
              <a:rPr lang="en-US" dirty="0"/>
              <a:t> </a:t>
            </a:r>
            <a:r>
              <a:rPr lang="en-US" dirty="0" err="1"/>
              <a:t>ilmi</a:t>
            </a:r>
            <a:r>
              <a:rPr lang="en-US" dirty="0"/>
              <a:t> </a:t>
            </a:r>
            <a:r>
              <a:rPr lang="en-US" dirty="0" err="1"/>
              <a:t>onko</a:t>
            </a:r>
            <a:r>
              <a:rPr lang="en-US" dirty="0"/>
              <a:t> </a:t>
            </a:r>
            <a:r>
              <a:rPr lang="en-US" dirty="0" err="1"/>
              <a:t>kätkössä</a:t>
            </a:r>
            <a:r>
              <a:rPr lang="en-US" dirty="0"/>
              <a:t> </a:t>
            </a:r>
            <a:r>
              <a:rPr lang="en-US" dirty="0" err="1"/>
              <a:t>jotakin</a:t>
            </a:r>
            <a:r>
              <a:rPr lang="en-US" dirty="0"/>
              <a:t> </a:t>
            </a:r>
            <a:r>
              <a:rPr lang="en-US" dirty="0" err="1"/>
              <a:t>korjattavaa</a:t>
            </a:r>
            <a:r>
              <a:rPr lang="en-US" dirty="0"/>
              <a:t>.</a:t>
            </a:r>
          </a:p>
          <a:p>
            <a:pPr marL="719455" lvl="1" indent="-359410"/>
            <a:r>
              <a:rPr lang="en-US" dirty="0" err="1"/>
              <a:t>Käy</a:t>
            </a:r>
            <a:r>
              <a:rPr lang="en-US" dirty="0"/>
              <a:t> </a:t>
            </a:r>
            <a:r>
              <a:rPr lang="en-US" dirty="0" err="1"/>
              <a:t>ilmi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kätkö</a:t>
            </a:r>
            <a:r>
              <a:rPr lang="en-US" dirty="0"/>
              <a:t> </a:t>
            </a:r>
            <a:r>
              <a:rPr lang="en-US" dirty="0" err="1"/>
              <a:t>kutsuu</a:t>
            </a:r>
            <a:r>
              <a:rPr lang="en-US" dirty="0"/>
              <a:t> </a:t>
            </a:r>
            <a:r>
              <a:rPr lang="en-US" dirty="0" err="1"/>
              <a:t>rikkomaan</a:t>
            </a:r>
            <a:r>
              <a:rPr lang="en-US" dirty="0"/>
              <a:t> </a:t>
            </a:r>
            <a:r>
              <a:rPr lang="en-US" dirty="0" err="1"/>
              <a:t>itsensä</a:t>
            </a:r>
            <a:r>
              <a:rPr lang="en-US" dirty="0"/>
              <a:t>.</a:t>
            </a:r>
          </a:p>
          <a:p>
            <a:pPr marL="359455" indent="-359410"/>
            <a:r>
              <a:rPr lang="en-US" dirty="0" err="1"/>
              <a:t>Testaus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paljastaa</a:t>
            </a:r>
            <a:r>
              <a:rPr lang="en-US" dirty="0"/>
              <a:t> </a:t>
            </a:r>
            <a:r>
              <a:rPr lang="en-US" dirty="0" err="1"/>
              <a:t>että</a:t>
            </a:r>
            <a:r>
              <a:rPr lang="en-US" dirty="0"/>
              <a:t> </a:t>
            </a:r>
            <a:r>
              <a:rPr lang="en-US" dirty="0" err="1"/>
              <a:t>käyttäjät</a:t>
            </a:r>
            <a:r>
              <a:rPr lang="en-US" dirty="0"/>
              <a:t> </a:t>
            </a:r>
            <a:r>
              <a:rPr lang="en-US" dirty="0" err="1"/>
              <a:t>tekevät</a:t>
            </a:r>
            <a:r>
              <a:rPr lang="en-US" dirty="0"/>
              <a:t> </a:t>
            </a:r>
            <a:r>
              <a:rPr lang="en-US" dirty="0" err="1"/>
              <a:t>todella</a:t>
            </a:r>
            <a:r>
              <a:rPr lang="en-US" dirty="0"/>
              <a:t> </a:t>
            </a:r>
            <a:r>
              <a:rPr lang="en-US" dirty="0" err="1"/>
              <a:t>yllättäviä</a:t>
            </a:r>
            <a:r>
              <a:rPr lang="en-US" dirty="0"/>
              <a:t> </a:t>
            </a:r>
            <a:r>
              <a:rPr lang="en-US" dirty="0" err="1"/>
              <a:t>asioita</a:t>
            </a:r>
            <a:r>
              <a:rPr lang="en-US" dirty="0"/>
              <a:t> - </a:t>
            </a:r>
            <a:r>
              <a:rPr lang="en-US" dirty="0" err="1"/>
              <a:t>sellaisia</a:t>
            </a:r>
            <a:r>
              <a:rPr lang="en-US" dirty="0"/>
              <a:t> </a:t>
            </a:r>
            <a:r>
              <a:rPr lang="en-US" dirty="0" err="1"/>
              <a:t>joita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tule</a:t>
            </a:r>
            <a:r>
              <a:rPr lang="en-US" dirty="0"/>
              <a:t> </a:t>
            </a:r>
            <a:r>
              <a:rPr lang="en-US" dirty="0" err="1"/>
              <a:t>itse</a:t>
            </a:r>
            <a:r>
              <a:rPr lang="en-US" dirty="0"/>
              <a:t> </a:t>
            </a:r>
            <a:r>
              <a:rPr lang="en-US" dirty="0" err="1"/>
              <a:t>ajatelleeksi</a:t>
            </a:r>
            <a:r>
              <a:rPr lang="en-US" dirty="0"/>
              <a:t>.</a:t>
            </a:r>
          </a:p>
          <a:p>
            <a:pPr marL="359455" indent="-359410"/>
            <a:r>
              <a:rPr lang="en-US" dirty="0"/>
              <a:t>Jos </a:t>
            </a:r>
            <a:r>
              <a:rPr lang="en-US" dirty="0" err="1"/>
              <a:t>kätkön</a:t>
            </a:r>
            <a:r>
              <a:rPr lang="en-US" dirty="0"/>
              <a:t> </a:t>
            </a:r>
            <a:r>
              <a:rPr lang="en-US" dirty="0" err="1"/>
              <a:t>toiminta</a:t>
            </a:r>
            <a:r>
              <a:rPr lang="en-US" dirty="0"/>
              <a:t> on </a:t>
            </a:r>
            <a:r>
              <a:rPr lang="en-US" dirty="0" err="1"/>
              <a:t>hiemankin</a:t>
            </a:r>
            <a:r>
              <a:rPr lang="en-US" dirty="0"/>
              <a:t> </a:t>
            </a:r>
            <a:r>
              <a:rPr lang="en-US" dirty="0" err="1"/>
              <a:t>epävarmaa</a:t>
            </a:r>
            <a:r>
              <a:rPr lang="en-US" dirty="0"/>
              <a:t>, </a:t>
            </a:r>
            <a:r>
              <a:rPr lang="en-US" dirty="0" err="1"/>
              <a:t>korjaa</a:t>
            </a:r>
            <a:r>
              <a:rPr lang="en-US" dirty="0"/>
              <a:t> se.</a:t>
            </a:r>
          </a:p>
          <a:p>
            <a:pPr marL="359455" indent="-359410"/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useampi</a:t>
            </a:r>
            <a:r>
              <a:rPr lang="en-US" dirty="0"/>
              <a:t> </a:t>
            </a:r>
            <a:r>
              <a:rPr lang="en-US" dirty="0" err="1"/>
              <a:t>henkilö</a:t>
            </a:r>
            <a:r>
              <a:rPr lang="en-US" dirty="0"/>
              <a:t> </a:t>
            </a:r>
            <a:r>
              <a:rPr lang="en-US" dirty="0" err="1"/>
              <a:t>kätkösi</a:t>
            </a:r>
            <a:r>
              <a:rPr lang="en-US" dirty="0"/>
              <a:t> </a:t>
            </a:r>
            <a:r>
              <a:rPr lang="en-US" dirty="0" err="1"/>
              <a:t>testaa</a:t>
            </a:r>
            <a:r>
              <a:rPr lang="en-US" dirty="0"/>
              <a:t>, </a:t>
            </a:r>
            <a:r>
              <a:rPr lang="en-US" dirty="0" err="1"/>
              <a:t>sitä</a:t>
            </a:r>
            <a:r>
              <a:rPr lang="en-US" dirty="0"/>
              <a:t> </a:t>
            </a:r>
            <a:r>
              <a:rPr lang="en-US" dirty="0" err="1"/>
              <a:t>varmempi</a:t>
            </a:r>
            <a:r>
              <a:rPr lang="en-US" dirty="0"/>
              <a:t> </a:t>
            </a:r>
            <a:r>
              <a:rPr lang="en-US" dirty="0" err="1"/>
              <a:t>voit</a:t>
            </a:r>
            <a:r>
              <a:rPr lang="en-US" dirty="0"/>
              <a:t> olla </a:t>
            </a:r>
            <a:r>
              <a:rPr lang="en-US" dirty="0" err="1"/>
              <a:t>siitä</a:t>
            </a:r>
            <a:r>
              <a:rPr lang="en-US" dirty="0"/>
              <a:t> </a:t>
            </a:r>
            <a:r>
              <a:rPr lang="en-US" dirty="0" err="1"/>
              <a:t>että</a:t>
            </a:r>
            <a:r>
              <a:rPr lang="en-US" dirty="0"/>
              <a:t> se </a:t>
            </a:r>
            <a:r>
              <a:rPr lang="en-US" dirty="0" err="1"/>
              <a:t>toimii</a:t>
            </a:r>
            <a:r>
              <a:rPr lang="en-US" dirty="0"/>
              <a:t> </a:t>
            </a:r>
            <a:r>
              <a:rPr lang="en-US" dirty="0" err="1"/>
              <a:t>suunnitellusti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685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E4EC-710C-416A-AAB0-064D107A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Huolto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9D05-7C80-4CDC-9C83-CFDC60E2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59410" indent="-359410"/>
            <a:r>
              <a:rPr lang="en-US" dirty="0" err="1"/>
              <a:t>Onnistuneet</a:t>
            </a:r>
            <a:r>
              <a:rPr lang="en-US" dirty="0"/>
              <a:t> </a:t>
            </a:r>
            <a:r>
              <a:rPr lang="en-US" dirty="0" err="1"/>
              <a:t>suojaustoimenpiteet</a:t>
            </a:r>
            <a:r>
              <a:rPr lang="en-US" dirty="0"/>
              <a:t> </a:t>
            </a:r>
            <a:r>
              <a:rPr lang="en-US" dirty="0" err="1"/>
              <a:t>vähentävät</a:t>
            </a:r>
            <a:r>
              <a:rPr lang="en-US" dirty="0"/>
              <a:t> </a:t>
            </a:r>
            <a:r>
              <a:rPr lang="en-US" dirty="0" err="1"/>
              <a:t>huoltotarvetta</a:t>
            </a:r>
            <a:r>
              <a:rPr lang="en-US" dirty="0"/>
              <a:t>, </a:t>
            </a:r>
            <a:r>
              <a:rPr lang="en-US" dirty="0" err="1"/>
              <a:t>mutta</a:t>
            </a:r>
            <a:r>
              <a:rPr lang="en-US" dirty="0"/>
              <a:t> </a:t>
            </a:r>
            <a:r>
              <a:rPr lang="en-US" dirty="0" err="1"/>
              <a:t>kaikesta</a:t>
            </a:r>
            <a:r>
              <a:rPr lang="en-US" dirty="0"/>
              <a:t> </a:t>
            </a:r>
            <a:r>
              <a:rPr lang="en-US" dirty="0" err="1"/>
              <a:t>huolimatta</a:t>
            </a:r>
            <a:r>
              <a:rPr lang="en-US"/>
              <a:t> </a:t>
            </a:r>
            <a:r>
              <a:rPr lang="en-US" dirty="0" err="1"/>
              <a:t>kätkön</a:t>
            </a:r>
            <a:r>
              <a:rPr lang="en-US" dirty="0"/>
              <a:t> </a:t>
            </a:r>
            <a:r>
              <a:rPr lang="en-US" dirty="0" err="1"/>
              <a:t>rikkoutumiseen</a:t>
            </a:r>
            <a:r>
              <a:rPr lang="en-US" dirty="0"/>
              <a:t> </a:t>
            </a:r>
            <a:r>
              <a:rPr lang="en-US" dirty="0" err="1"/>
              <a:t>kannattaa</a:t>
            </a:r>
            <a:r>
              <a:rPr lang="en-US" dirty="0"/>
              <a:t> </a:t>
            </a:r>
            <a:r>
              <a:rPr lang="en-US" dirty="0" err="1"/>
              <a:t>varautua</a:t>
            </a:r>
            <a:r>
              <a:rPr lang="en-US"/>
              <a:t>.</a:t>
            </a:r>
          </a:p>
          <a:p>
            <a:pPr marL="359410" indent="-359410"/>
            <a:r>
              <a:rPr lang="en-US" err="1"/>
              <a:t>Valmis</a:t>
            </a:r>
            <a:r>
              <a:rPr lang="en-US" dirty="0"/>
              <a:t> </a:t>
            </a:r>
            <a:r>
              <a:rPr lang="en-US" err="1"/>
              <a:t>varapiiri</a:t>
            </a:r>
            <a:r>
              <a:rPr lang="en-US" dirty="0"/>
              <a:t> </a:t>
            </a:r>
            <a:r>
              <a:rPr lang="en-US" err="1"/>
              <a:t>voi</a:t>
            </a:r>
            <a:r>
              <a:rPr lang="en-US"/>
              <a:t> olla </a:t>
            </a:r>
            <a:r>
              <a:rPr lang="en-US" dirty="0" err="1"/>
              <a:t>hyvä</a:t>
            </a:r>
            <a:r>
              <a:rPr lang="en-US"/>
              <a:t> </a:t>
            </a:r>
            <a:r>
              <a:rPr lang="en-US" dirty="0" err="1"/>
              <a:t>nopean</a:t>
            </a:r>
            <a:r>
              <a:rPr lang="en-US"/>
              <a:t> </a:t>
            </a:r>
            <a:r>
              <a:rPr lang="en-US" dirty="0" err="1"/>
              <a:t>huollon</a:t>
            </a:r>
            <a:r>
              <a:rPr lang="en-US"/>
              <a:t> </a:t>
            </a:r>
            <a:r>
              <a:rPr lang="en-US" dirty="0" err="1"/>
              <a:t>mahdollistamiseksi</a:t>
            </a:r>
            <a:r>
              <a:rPr lang="en-US" dirty="0"/>
              <a:t>.</a:t>
            </a:r>
          </a:p>
          <a:p>
            <a:pPr marL="719410" lvl="1" indent="-359410"/>
            <a:r>
              <a:rPr lang="en-US" dirty="0" err="1"/>
              <a:t>Varaosien</a:t>
            </a:r>
            <a:r>
              <a:rPr lang="en-US" dirty="0"/>
              <a:t> </a:t>
            </a:r>
            <a:r>
              <a:rPr lang="en-US" dirty="0" err="1"/>
              <a:t>tilaaminen</a:t>
            </a:r>
            <a:r>
              <a:rPr lang="en-US" dirty="0"/>
              <a:t> </a:t>
            </a:r>
            <a:r>
              <a:rPr lang="en-US" dirty="0" err="1"/>
              <a:t>vaikkapa</a:t>
            </a:r>
            <a:r>
              <a:rPr lang="en-US" dirty="0"/>
              <a:t> </a:t>
            </a:r>
            <a:r>
              <a:rPr lang="en-US" dirty="0" err="1"/>
              <a:t>Kiinasta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kestää</a:t>
            </a:r>
            <a:r>
              <a:rPr lang="en-US" dirty="0"/>
              <a:t> </a:t>
            </a:r>
            <a:r>
              <a:rPr lang="en-US" dirty="0" err="1"/>
              <a:t>viikkoja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763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E7258-D72C-4713-9875-885208D8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Loppuharjoitus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2C954-4EFA-483A-B0CC-5D0781C4E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Oman </a:t>
            </a:r>
            <a:r>
              <a:rPr lang="en-US" dirty="0" err="1"/>
              <a:t>sensorin</a:t>
            </a:r>
            <a:r>
              <a:rPr lang="en-US" dirty="0"/>
              <a:t> </a:t>
            </a:r>
            <a:r>
              <a:rPr lang="en-US" dirty="0" err="1"/>
              <a:t>valinta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00415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4B0-C4F7-4B97-AAFC-4A973F9B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Sensorin</a:t>
            </a:r>
            <a:r>
              <a:rPr lang="en-US" dirty="0"/>
              <a:t> </a:t>
            </a:r>
            <a:r>
              <a:rPr lang="en-US" dirty="0" err="1"/>
              <a:t>toiminnan</a:t>
            </a:r>
            <a:r>
              <a:rPr lang="en-US" dirty="0"/>
              <a:t> </a:t>
            </a:r>
            <a:r>
              <a:rPr lang="en-US" dirty="0" err="1"/>
              <a:t>kokeileminen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5CE3-9A38-459C-B5E3-0835C592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5432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Valitse</a:t>
            </a:r>
            <a:r>
              <a:rPr lang="en-US" dirty="0"/>
              <a:t> </a:t>
            </a:r>
            <a:r>
              <a:rPr lang="en-US" dirty="0" err="1"/>
              <a:t>jokin</a:t>
            </a:r>
            <a:r>
              <a:rPr lang="en-US" dirty="0"/>
              <a:t> </a:t>
            </a:r>
            <a:r>
              <a:rPr lang="en-US" dirty="0" err="1"/>
              <a:t>sensori</a:t>
            </a:r>
            <a:r>
              <a:rPr lang="en-US" dirty="0"/>
              <a:t> ja </a:t>
            </a:r>
            <a:r>
              <a:rPr lang="en-US" dirty="0" err="1"/>
              <a:t>selvitä</a:t>
            </a:r>
            <a:r>
              <a:rPr lang="en-US" dirty="0"/>
              <a:t> </a:t>
            </a:r>
            <a:r>
              <a:rPr lang="en-US" dirty="0" err="1"/>
              <a:t>mikä</a:t>
            </a:r>
            <a:r>
              <a:rPr lang="en-US" dirty="0"/>
              <a:t> se on.</a:t>
            </a:r>
          </a:p>
          <a:p>
            <a:r>
              <a:rPr lang="en-US" dirty="0" err="1"/>
              <a:t>Etsi</a:t>
            </a:r>
            <a:r>
              <a:rPr lang="en-US" dirty="0"/>
              <a:t> </a:t>
            </a:r>
            <a:r>
              <a:rPr lang="en-US" dirty="0" err="1"/>
              <a:t>verkosta</a:t>
            </a:r>
            <a:r>
              <a:rPr lang="en-US" dirty="0"/>
              <a:t> </a:t>
            </a:r>
            <a:r>
              <a:rPr lang="en-US" dirty="0" err="1"/>
              <a:t>kyseiseen</a:t>
            </a:r>
            <a:r>
              <a:rPr lang="en-US" dirty="0"/>
              <a:t> </a:t>
            </a:r>
            <a:r>
              <a:rPr lang="en-US" dirty="0" err="1"/>
              <a:t>sensoriin</a:t>
            </a:r>
            <a:r>
              <a:rPr lang="en-US" dirty="0"/>
              <a:t> </a:t>
            </a:r>
            <a:r>
              <a:rPr lang="en-US" dirty="0" err="1"/>
              <a:t>ohjeet</a:t>
            </a:r>
            <a:r>
              <a:rPr lang="en-US" dirty="0"/>
              <a:t> ja </a:t>
            </a:r>
            <a:r>
              <a:rPr lang="en-US" dirty="0" err="1"/>
              <a:t>esimerkkikoodi</a:t>
            </a:r>
            <a:r>
              <a:rPr lang="en-US" dirty="0"/>
              <a:t>:</a:t>
            </a:r>
          </a:p>
          <a:p>
            <a:pPr lvl="1"/>
            <a:r>
              <a:rPr lang="fi-FI" dirty="0">
                <a:hlinkClick r:id="rId2"/>
              </a:rPr>
              <a:t>https://arduinomodules.info/</a:t>
            </a:r>
            <a:endParaRPr lang="fi-FI" dirty="0"/>
          </a:p>
          <a:p>
            <a:pPr lvl="1"/>
            <a:r>
              <a:rPr lang="fi-FI" dirty="0">
                <a:hlinkClick r:id="rId3"/>
              </a:rPr>
              <a:t>https://tkkrlab.nl/wiki/Arduino_37_sensors</a:t>
            </a:r>
            <a:endParaRPr lang="en-US" dirty="0"/>
          </a:p>
          <a:p>
            <a:r>
              <a:rPr lang="en-US" dirty="0" err="1"/>
              <a:t>Kytke</a:t>
            </a:r>
            <a:r>
              <a:rPr lang="en-US" dirty="0"/>
              <a:t> </a:t>
            </a:r>
            <a:r>
              <a:rPr lang="en-US" dirty="0" err="1"/>
              <a:t>sensori</a:t>
            </a:r>
            <a:r>
              <a:rPr lang="en-US" dirty="0"/>
              <a:t> ja </a:t>
            </a:r>
            <a:r>
              <a:rPr lang="en-US" dirty="0" err="1"/>
              <a:t>testaa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toimintaa</a:t>
            </a:r>
            <a:r>
              <a:rPr lang="en-US" dirty="0"/>
              <a:t>.</a:t>
            </a:r>
          </a:p>
          <a:p>
            <a:r>
              <a:rPr lang="fi-FI" dirty="0"/>
              <a:t>Halutessasi valitse jokin muu sensori ja toista harjoitus.</a:t>
            </a:r>
          </a:p>
          <a:p>
            <a:r>
              <a:rPr lang="fi-FI" u="sng" dirty="0"/>
              <a:t>Jos ei homma suju itsekseen, pyydä rohkeasti apua.</a:t>
            </a:r>
          </a:p>
        </p:txBody>
      </p:sp>
    </p:spTree>
    <p:extLst>
      <p:ext uri="{BB962C8B-B14F-4D97-AF65-F5344CB8AC3E}">
        <p14:creationId xmlns:p14="http://schemas.microsoft.com/office/powerpoint/2010/main" val="1481688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A811A-2A91-4E45-8789-76AF73D7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Kiitos</a:t>
            </a:r>
            <a:r>
              <a:rPr lang="en-US" dirty="0"/>
              <a:t>!</a:t>
            </a:r>
            <a:endParaRPr lang="fi-FI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D7C4A-4AFD-4906-9456-5FAC189A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Pikainen</a:t>
            </a:r>
            <a:r>
              <a:rPr lang="en-US" dirty="0"/>
              <a:t> </a:t>
            </a:r>
            <a:r>
              <a:rPr lang="en-US" dirty="0" err="1"/>
              <a:t>sukellus</a:t>
            </a:r>
            <a:r>
              <a:rPr lang="en-US" dirty="0"/>
              <a:t> </a:t>
            </a:r>
            <a:r>
              <a:rPr lang="en-US" dirty="0" err="1"/>
              <a:t>Arduinoon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</a:t>
            </a:r>
            <a:r>
              <a:rPr lang="en-US" dirty="0" err="1"/>
              <a:t>tässä</a:t>
            </a:r>
            <a:r>
              <a:rPr lang="en-US" dirty="0"/>
              <a:t>.</a:t>
            </a:r>
          </a:p>
          <a:p>
            <a:r>
              <a:rPr lang="en-US" dirty="0" err="1"/>
              <a:t>Verkosta</a:t>
            </a:r>
            <a:r>
              <a:rPr lang="en-US" dirty="0"/>
              <a:t> </a:t>
            </a:r>
            <a:r>
              <a:rPr lang="en-US" dirty="0" err="1"/>
              <a:t>löytyy</a:t>
            </a:r>
            <a:r>
              <a:rPr lang="en-US" dirty="0"/>
              <a:t> </a:t>
            </a:r>
            <a:r>
              <a:rPr lang="en-US" dirty="0" err="1"/>
              <a:t>aiheesta</a:t>
            </a:r>
            <a:r>
              <a:rPr lang="en-US" dirty="0"/>
              <a:t> </a:t>
            </a:r>
            <a:r>
              <a:rPr lang="en-US" dirty="0" err="1"/>
              <a:t>paljon</a:t>
            </a:r>
            <a:r>
              <a:rPr lang="en-US" dirty="0"/>
              <a:t> </a:t>
            </a:r>
            <a:r>
              <a:rPr lang="en-US" dirty="0" err="1"/>
              <a:t>lisämateriaalia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Oppaita</a:t>
            </a:r>
            <a:r>
              <a:rPr lang="en-US" dirty="0"/>
              <a:t>, </a:t>
            </a:r>
            <a:r>
              <a:rPr lang="en-US" dirty="0" err="1"/>
              <a:t>ohjeita</a:t>
            </a:r>
            <a:r>
              <a:rPr lang="en-US" dirty="0"/>
              <a:t>, </a:t>
            </a:r>
            <a:r>
              <a:rPr lang="en-US" dirty="0" err="1"/>
              <a:t>valmiita</a:t>
            </a:r>
            <a:r>
              <a:rPr lang="en-US" dirty="0"/>
              <a:t> </a:t>
            </a:r>
            <a:r>
              <a:rPr lang="en-US" dirty="0" err="1"/>
              <a:t>kytkentöjä</a:t>
            </a:r>
            <a:r>
              <a:rPr lang="en-US" dirty="0"/>
              <a:t>, </a:t>
            </a:r>
            <a:r>
              <a:rPr lang="en-US" dirty="0" err="1"/>
              <a:t>jne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Virallinen</a:t>
            </a:r>
            <a:r>
              <a:rPr lang="en-US" dirty="0"/>
              <a:t> </a:t>
            </a:r>
            <a:r>
              <a:rPr lang="en-US" dirty="0" err="1"/>
              <a:t>viitemateriaali</a:t>
            </a:r>
            <a:r>
              <a:rPr lang="en-US" dirty="0"/>
              <a:t>: </a:t>
            </a:r>
            <a:r>
              <a:rPr lang="fi-FI" dirty="0">
                <a:hlinkClick r:id="rId2"/>
              </a:rPr>
              <a:t>https://www.arduino.cc/reference/en/</a:t>
            </a:r>
            <a:endParaRPr lang="fi-FI" dirty="0"/>
          </a:p>
          <a:p>
            <a:pPr lvl="1"/>
            <a:r>
              <a:rPr lang="en-US" dirty="0"/>
              <a:t>Arduino </a:t>
            </a:r>
            <a:r>
              <a:rPr lang="en-US" dirty="0" err="1"/>
              <a:t>tutuksi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https://junior.aalto.fi/wp-content/uploads/2018/06/arduino_tutuksi_09_2016.pdf</a:t>
            </a:r>
            <a:endParaRPr lang="en-US" dirty="0"/>
          </a:p>
          <a:p>
            <a:r>
              <a:rPr lang="fi-FI" dirty="0"/>
              <a:t>Kouluttajilta voi kysyä apua koska tahansa.</a:t>
            </a:r>
          </a:p>
        </p:txBody>
      </p:sp>
    </p:spTree>
    <p:extLst>
      <p:ext uri="{BB962C8B-B14F-4D97-AF65-F5344CB8AC3E}">
        <p14:creationId xmlns:p14="http://schemas.microsoft.com/office/powerpoint/2010/main" val="1399237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12F399-95B7-4632-BFD0-4E6016C8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Nano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979EC-80B0-492B-B2A0-0426E6E4F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Pinnien</a:t>
            </a:r>
            <a:r>
              <a:rPr lang="en-US" dirty="0"/>
              <a:t> </a:t>
            </a:r>
            <a:r>
              <a:rPr lang="en-US" dirty="0" err="1"/>
              <a:t>selitykset</a:t>
            </a:r>
            <a:r>
              <a:rPr lang="en-US" dirty="0"/>
              <a:t> (PINOUT)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8662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https://store-cdn.arduino.cc/uni/catalog/product/cache/1/image/500x375/f8876a31b63532bbba4e781c30024a0a/a/0/a000067_iso_1_.jpg">
            <a:extLst>
              <a:ext uri="{FF2B5EF4-FFF2-40B4-BE49-F238E27FC236}">
                <a16:creationId xmlns:a16="http://schemas.microsoft.com/office/drawing/2014/main" id="{7DF3B788-9C14-4BE6-A981-99F51A8F8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642" y="1722201"/>
            <a:ext cx="4896000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store-cdn.arduino.cc/uni/catalog/product/cache/1/image/500x375/f8876a31b63532bbba4e781c30024a0a/A/B/ABX00004_iso_2.jpg">
            <a:extLst>
              <a:ext uri="{FF2B5EF4-FFF2-40B4-BE49-F238E27FC236}">
                <a16:creationId xmlns:a16="http://schemas.microsoft.com/office/drawing/2014/main" id="{EEA318FC-C180-418B-922D-10E14DEC1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75" y="4885273"/>
            <a:ext cx="2274473" cy="170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41CCA58-661B-4830-97C1-8D6D2855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Muutama esimerkki</a:t>
            </a:r>
          </a:p>
        </p:txBody>
      </p:sp>
      <p:pic>
        <p:nvPicPr>
          <p:cNvPr id="1036" name="Picture 12" descr="https://store-cdn.arduino.cc/uni/catalog/product/cache/1/image/500x375/f8876a31b63532bbba4e781c30024a0a/a/0/a000066_iso_3.jpg">
            <a:extLst>
              <a:ext uri="{FF2B5EF4-FFF2-40B4-BE49-F238E27FC236}">
                <a16:creationId xmlns:a16="http://schemas.microsoft.com/office/drawing/2014/main" id="{6AB1C910-5EE0-4DE9-9FC2-DC86D233C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53" y="1701205"/>
            <a:ext cx="4079611" cy="305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store-cdn.arduino.cc/uni/catalog/product/cache/1/image/500x375/f8876a31b63532bbba4e781c30024a0a/a/0/a000005_iso.jpg">
            <a:extLst>
              <a:ext uri="{FF2B5EF4-FFF2-40B4-BE49-F238E27FC236}">
                <a16:creationId xmlns:a16="http://schemas.microsoft.com/office/drawing/2014/main" id="{482397D3-E556-4F85-98D1-DCBC7D3AD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02" y="4738976"/>
            <a:ext cx="2111999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FB4BAF-C03A-43C5-9CBE-138B712D18FC}"/>
              </a:ext>
            </a:extLst>
          </p:cNvPr>
          <p:cNvSpPr txBox="1"/>
          <p:nvPr/>
        </p:nvSpPr>
        <p:spPr>
          <a:xfrm>
            <a:off x="3067840" y="1959445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UNO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B4641-6492-49F9-8D8B-0502F7669173}"/>
              </a:ext>
            </a:extLst>
          </p:cNvPr>
          <p:cNvSpPr txBox="1"/>
          <p:nvPr/>
        </p:nvSpPr>
        <p:spPr>
          <a:xfrm>
            <a:off x="7188769" y="2082264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MEGA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7862F3-68BF-40EC-9E38-B32655E51E00}"/>
              </a:ext>
            </a:extLst>
          </p:cNvPr>
          <p:cNvSpPr txBox="1"/>
          <p:nvPr/>
        </p:nvSpPr>
        <p:spPr>
          <a:xfrm>
            <a:off x="1434786" y="4321014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NANO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D18A29-36F5-4E8F-968A-11C8A0B7CFFA}"/>
              </a:ext>
            </a:extLst>
          </p:cNvPr>
          <p:cNvSpPr txBox="1"/>
          <p:nvPr/>
        </p:nvSpPr>
        <p:spPr>
          <a:xfrm>
            <a:off x="6671644" y="5754264"/>
            <a:ext cx="2719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cap="all" dirty="0">
                <a:solidFill>
                  <a:schemeClr val="bg1"/>
                </a:solidFill>
              </a:rPr>
              <a:t>MKR1000 WIFI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D038F-5A25-4675-9ACF-3FC99A36C9CE}"/>
              </a:ext>
            </a:extLst>
          </p:cNvPr>
          <p:cNvSpPr txBox="1"/>
          <p:nvPr/>
        </p:nvSpPr>
        <p:spPr>
          <a:xfrm>
            <a:off x="6671644" y="6327879"/>
            <a:ext cx="20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Kuvat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fi-FI" sz="1200" dirty="0">
                <a:hlinkClick r:id="rId6"/>
              </a:rPr>
              <a:t>https://store.arduino.cc/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6777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7620EDD-556F-43B9-85B2-7D5462AD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6" y="0"/>
            <a:ext cx="9676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5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0681-A40F-464C-B005-1AE68A5E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Mistä niitä saa?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7A7A-5F12-4044-BF64-483A51DF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sz="3600" dirty="0"/>
              <a:t>Ostamalla valmiina</a:t>
            </a:r>
          </a:p>
          <a:p>
            <a:pPr lvl="1"/>
            <a:r>
              <a:rPr lang="fi-FI" dirty="0"/>
              <a:t>store.arduino.cc</a:t>
            </a:r>
          </a:p>
          <a:p>
            <a:pPr lvl="1"/>
            <a:r>
              <a:rPr lang="fi-FI" dirty="0"/>
              <a:t>aliexpress.com</a:t>
            </a:r>
          </a:p>
          <a:p>
            <a:pPr lvl="1"/>
            <a:r>
              <a:rPr lang="fi-FI" dirty="0"/>
              <a:t>verkkokauppa.com</a:t>
            </a:r>
          </a:p>
          <a:p>
            <a:pPr lvl="1"/>
            <a:r>
              <a:rPr lang="fi-FI" dirty="0"/>
              <a:t>robomaa.fi</a:t>
            </a:r>
          </a:p>
          <a:p>
            <a:r>
              <a:rPr lang="fi-FI" sz="3600" dirty="0"/>
              <a:t>Rakentamalla itse</a:t>
            </a:r>
          </a:p>
        </p:txBody>
      </p:sp>
    </p:spTree>
    <p:extLst>
      <p:ext uri="{BB962C8B-B14F-4D97-AF65-F5344CB8AC3E}">
        <p14:creationId xmlns:p14="http://schemas.microsoft.com/office/powerpoint/2010/main" val="285798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88B89C-E485-4500-8123-BCF9D48997B1}"/>
              </a:ext>
            </a:extLst>
          </p:cNvPr>
          <p:cNvSpPr txBox="1"/>
          <p:nvPr/>
        </p:nvSpPr>
        <p:spPr>
          <a:xfrm>
            <a:off x="929584" y="4574099"/>
            <a:ext cx="1632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Mini USB</a:t>
            </a: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-liitin</a:t>
            </a: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2B07C24A-1EBB-464E-8D1D-F9CF4D84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19" y="0"/>
            <a:ext cx="6858000" cy="6858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0AA0EE-70CB-4085-8552-C2E706435393}"/>
              </a:ext>
            </a:extLst>
          </p:cNvPr>
          <p:cNvCxnSpPr>
            <a:cxnSpLocks/>
          </p:cNvCxnSpPr>
          <p:nvPr/>
        </p:nvCxnSpPr>
        <p:spPr>
          <a:xfrm flipH="1" flipV="1">
            <a:off x="6833712" y="2807595"/>
            <a:ext cx="1275817" cy="1650105"/>
          </a:xfrm>
          <a:prstGeom prst="straightConnector1">
            <a:avLst/>
          </a:prstGeom>
          <a:ln w="127000" cap="sq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61FFD9-4CF6-40FF-9839-5D843164E51E}"/>
              </a:ext>
            </a:extLst>
          </p:cNvPr>
          <p:cNvSpPr txBox="1"/>
          <p:nvPr/>
        </p:nvSpPr>
        <p:spPr>
          <a:xfrm>
            <a:off x="7554928" y="4469047"/>
            <a:ext cx="2118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Reset-nappi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F3C46C-10A8-4A7C-B6C2-E52F332A69C4}"/>
              </a:ext>
            </a:extLst>
          </p:cNvPr>
          <p:cNvCxnSpPr>
            <a:cxnSpLocks/>
          </p:cNvCxnSpPr>
          <p:nvPr/>
        </p:nvCxnSpPr>
        <p:spPr>
          <a:xfrm flipV="1">
            <a:off x="2207941" y="4896853"/>
            <a:ext cx="1162905" cy="879481"/>
          </a:xfrm>
          <a:prstGeom prst="straightConnector1">
            <a:avLst/>
          </a:prstGeom>
          <a:ln w="127000" cap="sq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FA7668-B5EF-42B9-BB96-B013B1D9F5DD}"/>
              </a:ext>
            </a:extLst>
          </p:cNvPr>
          <p:cNvCxnSpPr>
            <a:cxnSpLocks/>
          </p:cNvCxnSpPr>
          <p:nvPr/>
        </p:nvCxnSpPr>
        <p:spPr>
          <a:xfrm>
            <a:off x="6954253" y="932447"/>
            <a:ext cx="649705" cy="1365890"/>
          </a:xfrm>
          <a:prstGeom prst="straightConnector1">
            <a:avLst/>
          </a:prstGeom>
          <a:ln w="127000" cap="sq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03655B-B611-4CA4-92B0-8606482B5B19}"/>
              </a:ext>
            </a:extLst>
          </p:cNvPr>
          <p:cNvSpPr txBox="1"/>
          <p:nvPr/>
        </p:nvSpPr>
        <p:spPr>
          <a:xfrm>
            <a:off x="5970238" y="229921"/>
            <a:ext cx="1726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Virta-LED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D1D76B-18E2-4833-9115-CB53006C3F80}"/>
              </a:ext>
            </a:extLst>
          </p:cNvPr>
          <p:cNvCxnSpPr>
            <a:cxnSpLocks/>
          </p:cNvCxnSpPr>
          <p:nvPr/>
        </p:nvCxnSpPr>
        <p:spPr>
          <a:xfrm flipH="1" flipV="1">
            <a:off x="5938748" y="4006516"/>
            <a:ext cx="1111758" cy="1346069"/>
          </a:xfrm>
          <a:prstGeom prst="straightConnector1">
            <a:avLst/>
          </a:prstGeom>
          <a:ln w="127000" cap="sq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3BA474F-B4C5-4950-8408-BC360FC006BC}"/>
              </a:ext>
            </a:extLst>
          </p:cNvPr>
          <p:cNvSpPr txBox="1"/>
          <p:nvPr/>
        </p:nvSpPr>
        <p:spPr>
          <a:xfrm>
            <a:off x="5994165" y="5386944"/>
            <a:ext cx="27177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Mikrokontrolleri</a:t>
            </a: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ATmega328P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D3CE71-C7FD-47D7-BCE4-72AA8E5B0D57}"/>
              </a:ext>
            </a:extLst>
          </p:cNvPr>
          <p:cNvCxnSpPr>
            <a:cxnSpLocks/>
          </p:cNvCxnSpPr>
          <p:nvPr/>
        </p:nvCxnSpPr>
        <p:spPr>
          <a:xfrm>
            <a:off x="3617972" y="2647252"/>
            <a:ext cx="1886475" cy="129300"/>
          </a:xfrm>
          <a:prstGeom prst="straightConnector1">
            <a:avLst/>
          </a:prstGeom>
          <a:ln w="127000" cap="sq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922D12-7057-444F-AE1E-CED2536ED659}"/>
              </a:ext>
            </a:extLst>
          </p:cNvPr>
          <p:cNvSpPr txBox="1"/>
          <p:nvPr/>
        </p:nvSpPr>
        <p:spPr>
          <a:xfrm>
            <a:off x="817977" y="2062957"/>
            <a:ext cx="27799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16 MHz</a:t>
            </a:r>
            <a:br>
              <a:rPr lang="fi-FI" sz="3200" dirty="0">
                <a:solidFill>
                  <a:schemeClr val="bg1"/>
                </a:solidFill>
              </a:rPr>
            </a:br>
            <a:r>
              <a:rPr lang="fi-FI" sz="3200" dirty="0">
                <a:solidFill>
                  <a:schemeClr val="bg1"/>
                </a:solidFill>
              </a:rPr>
              <a:t>oskillaattorikide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6E4B877-34C2-4EF1-9DF1-01DE91C131B0}"/>
              </a:ext>
            </a:extLst>
          </p:cNvPr>
          <p:cNvSpPr/>
          <p:nvPr/>
        </p:nvSpPr>
        <p:spPr>
          <a:xfrm rot="13851203" flipH="1">
            <a:off x="8712400" y="3464298"/>
            <a:ext cx="473214" cy="320241"/>
          </a:xfrm>
          <a:prstGeom prst="rightBrace">
            <a:avLst/>
          </a:prstGeom>
          <a:ln w="63500">
            <a:solidFill>
              <a:srgbClr val="C00000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4622EE-4D81-466E-9036-9ECCCED5611E}"/>
              </a:ext>
            </a:extLst>
          </p:cNvPr>
          <p:cNvSpPr txBox="1"/>
          <p:nvPr/>
        </p:nvSpPr>
        <p:spPr>
          <a:xfrm>
            <a:off x="9070680" y="3771536"/>
            <a:ext cx="187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Virtapinnit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4C364F-2AE5-47D9-8176-FEF21D0E1285}"/>
              </a:ext>
            </a:extLst>
          </p:cNvPr>
          <p:cNvCxnSpPr>
            <a:cxnSpLocks/>
          </p:cNvCxnSpPr>
          <p:nvPr/>
        </p:nvCxnSpPr>
        <p:spPr>
          <a:xfrm flipH="1">
            <a:off x="8809470" y="1595859"/>
            <a:ext cx="1434546" cy="0"/>
          </a:xfrm>
          <a:prstGeom prst="straightConnector1">
            <a:avLst/>
          </a:prstGeom>
          <a:ln w="127000" cap="sq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630E284-3C78-4323-978B-608AD996694E}"/>
              </a:ext>
            </a:extLst>
          </p:cNvPr>
          <p:cNvSpPr txBox="1"/>
          <p:nvPr/>
        </p:nvSpPr>
        <p:spPr>
          <a:xfrm>
            <a:off x="9169042" y="372178"/>
            <a:ext cx="2149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Ohjelmointi-</a:t>
            </a:r>
            <a:br>
              <a:rPr lang="fi-FI" sz="3200" dirty="0">
                <a:solidFill>
                  <a:schemeClr val="bg1"/>
                </a:solidFill>
              </a:rPr>
            </a:br>
            <a:r>
              <a:rPr lang="fi-FI" sz="3200" dirty="0">
                <a:solidFill>
                  <a:schemeClr val="bg1"/>
                </a:solidFill>
              </a:rPr>
              <a:t>pinnit (ICSP)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68982-5476-4872-8498-FE67A06F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Arduino Nano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8C13B3-606E-4E56-A582-9E6788B3DAD6}"/>
              </a:ext>
            </a:extLst>
          </p:cNvPr>
          <p:cNvCxnSpPr>
            <a:cxnSpLocks/>
          </p:cNvCxnSpPr>
          <p:nvPr/>
        </p:nvCxnSpPr>
        <p:spPr>
          <a:xfrm flipH="1" flipV="1">
            <a:off x="7880684" y="2501689"/>
            <a:ext cx="1756804" cy="412681"/>
          </a:xfrm>
          <a:prstGeom prst="straightConnector1">
            <a:avLst/>
          </a:prstGeom>
          <a:ln w="127000" cap="sq">
            <a:solidFill>
              <a:srgbClr val="C0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159FFB-98F6-479F-A705-77ADAD0878E5}"/>
              </a:ext>
            </a:extLst>
          </p:cNvPr>
          <p:cNvSpPr txBox="1"/>
          <p:nvPr/>
        </p:nvSpPr>
        <p:spPr>
          <a:xfrm>
            <a:off x="9733300" y="2661866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D13 LED</a:t>
            </a:r>
          </a:p>
        </p:txBody>
      </p:sp>
    </p:spTree>
    <p:extLst>
      <p:ext uri="{BB962C8B-B14F-4D97-AF65-F5344CB8AC3E}">
        <p14:creationId xmlns:p14="http://schemas.microsoft.com/office/powerpoint/2010/main" val="68934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8EC6-2BCB-4A44-9401-48CD37B1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Arduinon ohjelmointi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9F77D-997E-45CE-B3A5-D9FF2BEA8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Perusteet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5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7D10-F15E-445B-AFFA-C54167EB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Mitä tarvitaaN?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B57C-B166-4D1E-95C9-12292D6C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23499" cy="388038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59410" indent="-359410"/>
            <a:r>
              <a:rPr lang="en-US" dirty="0" err="1"/>
              <a:t>Tietokone</a:t>
            </a:r>
            <a:endParaRPr lang="en-US" dirty="0"/>
          </a:p>
          <a:p>
            <a:pPr marL="359410" indent="-359410"/>
            <a:r>
              <a:rPr lang="en-US" dirty="0"/>
              <a:t>Arduino-</a:t>
            </a:r>
            <a:r>
              <a:rPr lang="en-US" dirty="0" err="1"/>
              <a:t>kehitysympäristö</a:t>
            </a:r>
            <a:r>
              <a:rPr lang="en-US" dirty="0"/>
              <a:t> (online- tai </a:t>
            </a:r>
            <a:r>
              <a:rPr lang="en-US" dirty="0" err="1"/>
              <a:t>työpöytäversio</a:t>
            </a:r>
            <a:r>
              <a:rPr lang="en-US" dirty="0"/>
              <a:t>)</a:t>
            </a:r>
          </a:p>
          <a:p>
            <a:pPr marL="359410" indent="-359410"/>
            <a:r>
              <a:rPr lang="en-US" dirty="0"/>
              <a:t>Arduino</a:t>
            </a:r>
          </a:p>
          <a:p>
            <a:pPr marL="359410" indent="-359410"/>
            <a:r>
              <a:rPr lang="en-US" dirty="0"/>
              <a:t>USB-</a:t>
            </a:r>
            <a:r>
              <a:rPr lang="en-US" dirty="0" err="1"/>
              <a:t>johto</a:t>
            </a:r>
            <a:r>
              <a:rPr lang="en-US" dirty="0"/>
              <a:t> </a:t>
            </a:r>
            <a:r>
              <a:rPr lang="en-US" dirty="0" err="1"/>
              <a:t>silloin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Arduinossa</a:t>
            </a:r>
            <a:r>
              <a:rPr lang="en-US" dirty="0"/>
              <a:t> on USB-</a:t>
            </a:r>
            <a:r>
              <a:rPr lang="en-US" dirty="0" err="1"/>
              <a:t>liitin</a:t>
            </a:r>
            <a:r>
              <a:rPr lang="en-US" dirty="0"/>
              <a:t> ja bootloader-</a:t>
            </a:r>
            <a:r>
              <a:rPr lang="en-US" dirty="0" err="1"/>
              <a:t>ohjelma</a:t>
            </a:r>
            <a:r>
              <a:rPr lang="en-US" dirty="0"/>
              <a:t> on </a:t>
            </a:r>
            <a:r>
              <a:rPr lang="en-US" dirty="0" err="1"/>
              <a:t>valmiiksi</a:t>
            </a:r>
            <a:r>
              <a:rPr lang="en-US" dirty="0"/>
              <a:t> </a:t>
            </a:r>
            <a:r>
              <a:rPr lang="en-US" dirty="0" err="1"/>
              <a:t>asennettuna</a:t>
            </a:r>
            <a:r>
              <a:rPr lang="en-US" dirty="0"/>
              <a:t>. </a:t>
            </a:r>
            <a:r>
              <a:rPr lang="en-US" dirty="0" err="1"/>
              <a:t>Muussa</a:t>
            </a:r>
            <a:r>
              <a:rPr lang="en-US" dirty="0"/>
              <a:t> </a:t>
            </a:r>
            <a:r>
              <a:rPr lang="en-US" dirty="0" err="1"/>
              <a:t>tapauksessa</a:t>
            </a:r>
            <a:r>
              <a:rPr lang="en-US" dirty="0"/>
              <a:t> </a:t>
            </a:r>
            <a:r>
              <a:rPr lang="en-US" dirty="0" err="1"/>
              <a:t>ohjelmointi</a:t>
            </a:r>
            <a:r>
              <a:rPr lang="en-US" dirty="0"/>
              <a:t> </a:t>
            </a:r>
            <a:r>
              <a:rPr lang="en-US" dirty="0" err="1"/>
              <a:t>tapahtuu</a:t>
            </a:r>
            <a:r>
              <a:rPr lang="en-US" dirty="0"/>
              <a:t> </a:t>
            </a:r>
            <a:r>
              <a:rPr lang="en-US" dirty="0" err="1"/>
              <a:t>joko</a:t>
            </a:r>
            <a:r>
              <a:rPr lang="en-US" dirty="0"/>
              <a:t> </a:t>
            </a:r>
            <a:r>
              <a:rPr lang="en-US" dirty="0" err="1"/>
              <a:t>ohjelmointilaitteen</a:t>
            </a:r>
            <a:r>
              <a:rPr lang="en-US" dirty="0"/>
              <a:t> tai </a:t>
            </a:r>
            <a:r>
              <a:rPr lang="en-US" dirty="0" err="1"/>
              <a:t>toisen</a:t>
            </a:r>
            <a:r>
              <a:rPr lang="en-US" dirty="0"/>
              <a:t> </a:t>
            </a:r>
            <a:r>
              <a:rPr lang="en-US" dirty="0" err="1"/>
              <a:t>Arduinon</a:t>
            </a:r>
            <a:r>
              <a:rPr lang="en-US" dirty="0"/>
              <a:t> </a:t>
            </a:r>
            <a:r>
              <a:rPr lang="en-US" dirty="0" err="1"/>
              <a:t>kautta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8166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696</TotalTime>
  <Words>757</Words>
  <Application>Microsoft Office PowerPoint</Application>
  <PresentationFormat>Laajakuva</PresentationFormat>
  <Paragraphs>171</Paragraphs>
  <Slides>50</Slides>
  <Notes>9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50</vt:i4>
      </vt:variant>
    </vt:vector>
  </HeadingPairs>
  <TitlesOfParts>
    <vt:vector size="51" baseType="lpstr">
      <vt:lpstr>Circuit</vt:lpstr>
      <vt:lpstr>Arduino-workshop</vt:lpstr>
      <vt:lpstr>Osallistusmaksu</vt:lpstr>
      <vt:lpstr>Alustus</vt:lpstr>
      <vt:lpstr>Arduino lyhyesti</vt:lpstr>
      <vt:lpstr>Muutama esimerkki</vt:lpstr>
      <vt:lpstr>Mistä niitä saa?</vt:lpstr>
      <vt:lpstr>Arduino Nano</vt:lpstr>
      <vt:lpstr>Arduinon ohjelmointi</vt:lpstr>
      <vt:lpstr>Mitä tarvitaaN?</vt:lpstr>
      <vt:lpstr>Arduinon kytkeminen tietokoneeseen</vt:lpstr>
      <vt:lpstr>Tärkeää</vt:lpstr>
      <vt:lpstr>Arduino-kehitysympäristö</vt:lpstr>
      <vt:lpstr>Arduino-yhteysasetukset</vt:lpstr>
      <vt:lpstr>Arduino-ohjelman perusrunko</vt:lpstr>
      <vt:lpstr>Kun ohjelma on valmis</vt:lpstr>
      <vt:lpstr>Harjoitus 1</vt:lpstr>
      <vt:lpstr>Ledin vilkutus</vt:lpstr>
      <vt:lpstr>Digitaalinen luku ja kirjoitus</vt:lpstr>
      <vt:lpstr>If-Else -ehtolause</vt:lpstr>
      <vt:lpstr>PowerPoint-esitys</vt:lpstr>
      <vt:lpstr>Koekytkentälevy (Breadboard)</vt:lpstr>
      <vt:lpstr>Harjoitus 2</vt:lpstr>
      <vt:lpstr>LCD-näytön käyttöönotto</vt:lpstr>
      <vt:lpstr>”Hello World” LCD-näytöllä</vt:lpstr>
      <vt:lpstr>PowerPoint-esitys</vt:lpstr>
      <vt:lpstr>Harjoitus 3</vt:lpstr>
      <vt:lpstr>PowerPoint-esitys</vt:lpstr>
      <vt:lpstr>AnalogiASIGNAALIN LUKEMINEN</vt:lpstr>
      <vt:lpstr>Sarjakommunikointi</vt:lpstr>
      <vt:lpstr>Tietotyyppejä</vt:lpstr>
      <vt:lpstr>PowerPoint-esitys</vt:lpstr>
      <vt:lpstr>Esimerkki A</vt:lpstr>
      <vt:lpstr>PowerPoint-esitys</vt:lpstr>
      <vt:lpstr>Analogiasignaalin tuottaminen</vt:lpstr>
      <vt:lpstr>Muita funktioita</vt:lpstr>
      <vt:lpstr>PowerPoint-esitys</vt:lpstr>
      <vt:lpstr>Soveltaminen</vt:lpstr>
      <vt:lpstr>Arduino-kätkön tekeminen</vt:lpstr>
      <vt:lpstr>Fyysinen rasitus</vt:lpstr>
      <vt:lpstr>Kosteus</vt:lpstr>
      <vt:lpstr>KUUMUUS/Kylmyys</vt:lpstr>
      <vt:lpstr>Mistä sähkö?</vt:lpstr>
      <vt:lpstr>Virtalähde</vt:lpstr>
      <vt:lpstr>Testauta kätkösi</vt:lpstr>
      <vt:lpstr>Huolto</vt:lpstr>
      <vt:lpstr>Loppuharjoitus</vt:lpstr>
      <vt:lpstr>Sensorin toiminnan kokeileminen</vt:lpstr>
      <vt:lpstr>Kiitos!</vt:lpstr>
      <vt:lpstr>Arduino Nano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Arduino-workshop</dc:title>
  <dc:creator>Tommi Rautava</dc:creator>
  <cp:lastModifiedBy>Tommi Rautava</cp:lastModifiedBy>
  <cp:revision>144</cp:revision>
  <cp:lastPrinted>2019-04-13T10:17:42Z</cp:lastPrinted>
  <dcterms:created xsi:type="dcterms:W3CDTF">2019-04-06T17:10:42Z</dcterms:created>
  <dcterms:modified xsi:type="dcterms:W3CDTF">2019-04-13T18:21:48Z</dcterms:modified>
</cp:coreProperties>
</file>