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1" r:id="rId9"/>
    <p:sldId id="260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0190-B602-495F-A70D-6EF149B44BAE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EB90-967A-4AAF-A0FF-33E478740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8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0190-B602-495F-A70D-6EF149B44BAE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EB90-967A-4AAF-A0FF-33E478740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9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0190-B602-495F-A70D-6EF149B44BAE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EB90-967A-4AAF-A0FF-33E478740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39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0190-B602-495F-A70D-6EF149B44BAE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EB90-967A-4AAF-A0FF-33E478740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62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0190-B602-495F-A70D-6EF149B44BAE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EB90-967A-4AAF-A0FF-33E478740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4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0190-B602-495F-A70D-6EF149B44BAE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EB90-967A-4AAF-A0FF-33E478740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57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0190-B602-495F-A70D-6EF149B44BAE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EB90-967A-4AAF-A0FF-33E478740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86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0190-B602-495F-A70D-6EF149B44BAE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EB90-967A-4AAF-A0FF-33E478740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02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0190-B602-495F-A70D-6EF149B44BAE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EB90-967A-4AAF-A0FF-33E478740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22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0190-B602-495F-A70D-6EF149B44BAE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EB90-967A-4AAF-A0FF-33E478740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12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0190-B602-495F-A70D-6EF149B44BAE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EB90-967A-4AAF-A0FF-33E478740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09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0190-B602-495F-A70D-6EF149B44BAE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1EB90-967A-4AAF-A0FF-33E4787409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8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Portable Shoulder </a:t>
            </a:r>
            <a:r>
              <a:rPr lang="en-GB" b="1" dirty="0"/>
              <a:t>Physical Therapy Device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-Mithil Raut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341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Components of device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GB" dirty="0" smtClean="0"/>
              <a:t>Clamp/</a:t>
            </a:r>
            <a:r>
              <a:rPr lang="en-GB" dirty="0" err="1"/>
              <a:t>v</a:t>
            </a:r>
            <a:r>
              <a:rPr lang="en-GB" dirty="0" err="1" smtClean="0"/>
              <a:t>ise</a:t>
            </a:r>
            <a:r>
              <a:rPr lang="en-GB" dirty="0" smtClean="0"/>
              <a:t> </a:t>
            </a:r>
            <a:r>
              <a:rPr lang="en-GB" dirty="0"/>
              <a:t>like mechanism to retrofit design to every door </a:t>
            </a:r>
            <a:r>
              <a:rPr lang="en-GB" dirty="0" smtClean="0"/>
              <a:t>frame/table.</a:t>
            </a:r>
            <a:endParaRPr lang="en-GB" dirty="0"/>
          </a:p>
          <a:p>
            <a:pPr fontAlgn="base"/>
            <a:r>
              <a:rPr lang="en-GB" dirty="0"/>
              <a:t>Make it lightweight so use of plastics may be ideal for the body of the device</a:t>
            </a:r>
          </a:p>
          <a:p>
            <a:pPr fontAlgn="base"/>
            <a:r>
              <a:rPr lang="en-GB" dirty="0"/>
              <a:t>Pressure sensor that will measure the force exerted over a period of time to find the power and energy exerted by the user.</a:t>
            </a:r>
          </a:p>
          <a:p>
            <a:pPr fontAlgn="base"/>
            <a:r>
              <a:rPr lang="en-GB" dirty="0"/>
              <a:t>Create a user interface to allow the user to be able to know how much energy they burned and when the workout will be completed.</a:t>
            </a:r>
          </a:p>
          <a:p>
            <a:pPr fontAlgn="base"/>
            <a:r>
              <a:rPr lang="en-GB" dirty="0" smtClean="0"/>
              <a:t>Resistance </a:t>
            </a:r>
            <a:r>
              <a:rPr lang="en-GB" dirty="0"/>
              <a:t>bands that will be used to workout the muscles around the shoulder to increase strength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682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Test case scenarios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 smtClean="0"/>
              <a:t>Force </a:t>
            </a:r>
            <a:r>
              <a:rPr lang="en-GB" dirty="0"/>
              <a:t>meter does it work (time under tension)</a:t>
            </a:r>
          </a:p>
          <a:p>
            <a:pPr fontAlgn="base"/>
            <a:r>
              <a:rPr lang="en-GB" dirty="0" err="1"/>
              <a:t>Vise</a:t>
            </a:r>
            <a:r>
              <a:rPr lang="en-GB" dirty="0"/>
              <a:t>-grip will not damage </a:t>
            </a:r>
            <a:r>
              <a:rPr lang="en-GB" dirty="0" smtClean="0"/>
              <a:t>door</a:t>
            </a:r>
            <a:endParaRPr lang="en-GB" dirty="0"/>
          </a:p>
          <a:p>
            <a:pPr fontAlgn="base"/>
            <a:r>
              <a:rPr lang="en-GB" dirty="0"/>
              <a:t>Can it retrofit to any door </a:t>
            </a:r>
            <a:r>
              <a:rPr lang="en-GB" dirty="0" smtClean="0"/>
              <a:t>frame/table</a:t>
            </a:r>
            <a:endParaRPr lang="en-GB" dirty="0"/>
          </a:p>
          <a:p>
            <a:pPr fontAlgn="base"/>
            <a:r>
              <a:rPr lang="en-GB" dirty="0" smtClean="0"/>
              <a:t>Ease </a:t>
            </a:r>
            <a:r>
              <a:rPr lang="en-GB" dirty="0"/>
              <a:t>of use, is it comfortable to </a:t>
            </a:r>
            <a:r>
              <a:rPr lang="en-GB" dirty="0" smtClean="0"/>
              <a:t>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814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it would look (rough)</a:t>
            </a:r>
            <a:endParaRPr lang="en-GB" dirty="0"/>
          </a:p>
        </p:txBody>
      </p:sp>
      <p:pic>
        <p:nvPicPr>
          <p:cNvPr id="5122" name="Picture 2" descr="https://lh4.googleusercontent.com/96mpGXWzV-YFtuinqtvG5Ivuq8YPhHRm9qFHnRCI7QMJiS8w7ergigHl7X5GvLePASahL3LRSdT3lFZbMtxBYojRfmXf_8xTcBMuJ1mtIskBPIJ8_eLSncmnqIe91z4yelGHLhH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72816"/>
            <a:ext cx="227647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34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people age, they tend to lose flexibility, strength and often their balance, so maintaining the desired level of fitness becomes increasingly challenging.</a:t>
            </a:r>
          </a:p>
          <a:p>
            <a:r>
              <a:rPr lang="en-GB" dirty="0" smtClean="0"/>
              <a:t>People playing racquet sports put a strain on their muscles in arms and shoulder. Ex: Tennis, Squash, Racquetball, Table tennis, Baseball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80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Causes of shoulder pain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/>
              <a:t>Rotator cuff tendinopathy</a:t>
            </a:r>
          </a:p>
          <a:p>
            <a:pPr fontAlgn="base"/>
            <a:r>
              <a:rPr lang="en-GB" dirty="0"/>
              <a:t>Impingement</a:t>
            </a:r>
          </a:p>
          <a:p>
            <a:pPr fontAlgn="base"/>
            <a:r>
              <a:rPr lang="en-GB" dirty="0" smtClean="0"/>
              <a:t>Rotator cuff tear</a:t>
            </a:r>
          </a:p>
          <a:p>
            <a:pPr fontAlgn="base"/>
            <a:r>
              <a:rPr lang="en-GB" dirty="0" smtClean="0"/>
              <a:t>Adhesive </a:t>
            </a:r>
            <a:r>
              <a:rPr lang="en-GB" dirty="0"/>
              <a:t>capsulitis </a:t>
            </a:r>
            <a:r>
              <a:rPr lang="en-GB" i="1" dirty="0"/>
              <a:t>Frozen Shoulder</a:t>
            </a:r>
            <a:endParaRPr lang="en-GB" dirty="0"/>
          </a:p>
          <a:p>
            <a:pPr fontAlgn="base"/>
            <a:r>
              <a:rPr lang="en-GB" dirty="0" err="1"/>
              <a:t>Glenohumeral</a:t>
            </a:r>
            <a:r>
              <a:rPr lang="en-GB" dirty="0"/>
              <a:t> </a:t>
            </a:r>
            <a:r>
              <a:rPr lang="en-GB" dirty="0" smtClean="0"/>
              <a:t>arthritis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0648"/>
            <a:ext cx="7703169" cy="617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48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dhesive capsulitis Frozen Shou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04324"/>
            <a:ext cx="5982349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92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1642194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Common methods used to fix these problems</a:t>
            </a:r>
            <a:r>
              <a:rPr lang="en-GB" dirty="0" smtClean="0">
                <a:effectLst/>
              </a:rPr>
              <a:t/>
            </a:r>
            <a:br>
              <a:rPr lang="en-GB" dirty="0" smtClean="0">
                <a:effectLst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855365"/>
            <a:ext cx="8229600" cy="4525963"/>
          </a:xfrm>
        </p:spPr>
        <p:txBody>
          <a:bodyPr/>
          <a:lstStyle/>
          <a:p>
            <a:pPr fontAlgn="base"/>
            <a:r>
              <a:rPr lang="en-GB" dirty="0" smtClean="0"/>
              <a:t>Shoulder </a:t>
            </a:r>
            <a:r>
              <a:rPr lang="en-GB" dirty="0"/>
              <a:t>surgery</a:t>
            </a:r>
          </a:p>
          <a:p>
            <a:pPr fontAlgn="base"/>
            <a:r>
              <a:rPr lang="en-GB" b="1" dirty="0"/>
              <a:t>Physical Therapy</a:t>
            </a:r>
          </a:p>
          <a:p>
            <a:pPr fontAlgn="base"/>
            <a:r>
              <a:rPr lang="en-GB" i="1" dirty="0"/>
              <a:t>RICE</a:t>
            </a:r>
            <a:r>
              <a:rPr lang="en-GB" dirty="0"/>
              <a:t> Rest, Ice, Compress, and Elevate</a:t>
            </a:r>
            <a:endParaRPr lang="en-GB" i="1" dirty="0"/>
          </a:p>
          <a:p>
            <a:pPr fontAlgn="base"/>
            <a:r>
              <a:rPr lang="en-GB" dirty="0"/>
              <a:t>Shoulder sling to keep pressure off joint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7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exercises</a:t>
            </a:r>
            <a:endParaRPr lang="en-GB" dirty="0"/>
          </a:p>
        </p:txBody>
      </p:sp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24744"/>
            <a:ext cx="584835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8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Elder people, generally in the age range 45-80.</a:t>
            </a:r>
          </a:p>
          <a:p>
            <a:r>
              <a:rPr lang="en-GB" dirty="0" smtClean="0"/>
              <a:t>People with shoulder or arm injury.</a:t>
            </a:r>
          </a:p>
          <a:p>
            <a:r>
              <a:rPr lang="en-GB" dirty="0" smtClean="0"/>
              <a:t>Fitness centres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1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GB" dirty="0" smtClean="0"/>
              <a:t>Create </a:t>
            </a:r>
            <a:r>
              <a:rPr lang="en-GB" dirty="0"/>
              <a:t>device that will be lightweight, portable, and easy to </a:t>
            </a:r>
            <a:r>
              <a:rPr lang="en-GB" dirty="0" smtClean="0"/>
              <a:t>install.</a:t>
            </a:r>
          </a:p>
          <a:p>
            <a:pPr fontAlgn="base"/>
            <a:r>
              <a:rPr lang="en-GB" dirty="0" smtClean="0"/>
              <a:t>Indicate the force exerted, number of sets completed, angle of pull, calories burned.</a:t>
            </a:r>
          </a:p>
          <a:p>
            <a:pPr fontAlgn="base"/>
            <a:r>
              <a:rPr lang="en-GB" dirty="0" smtClean="0"/>
              <a:t>Test </a:t>
            </a:r>
            <a:r>
              <a:rPr lang="en-GB" dirty="0"/>
              <a:t>multiple runs of the different components of the device to make sure it is practical and easy to use</a:t>
            </a:r>
            <a:r>
              <a:rPr lang="en-GB" dirty="0" smtClean="0"/>
              <a:t>.</a:t>
            </a:r>
            <a:endParaRPr lang="en-GB" dirty="0"/>
          </a:p>
          <a:p>
            <a:pPr fontAlgn="base"/>
            <a:r>
              <a:rPr lang="en-GB" dirty="0"/>
              <a:t>Create </a:t>
            </a:r>
            <a:r>
              <a:rPr lang="en-GB" dirty="0" smtClean="0"/>
              <a:t>a product </a:t>
            </a:r>
            <a:r>
              <a:rPr lang="en-GB" dirty="0"/>
              <a:t>that may be tested by physical therapists in </a:t>
            </a:r>
            <a:r>
              <a:rPr lang="en-GB" dirty="0" err="1" smtClean="0"/>
              <a:t>FitRec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82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336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Portable Shoulder Physical Therapy Device</vt:lpstr>
      <vt:lpstr>Background</vt:lpstr>
      <vt:lpstr>Causes of shoulder pain</vt:lpstr>
      <vt:lpstr>PowerPoint Presentation</vt:lpstr>
      <vt:lpstr>PowerPoint Presentation</vt:lpstr>
      <vt:lpstr>Common methods used to fix these problems </vt:lpstr>
      <vt:lpstr>Types of exercises</vt:lpstr>
      <vt:lpstr>Use cases</vt:lpstr>
      <vt:lpstr>Goals</vt:lpstr>
      <vt:lpstr>Components of device</vt:lpstr>
      <vt:lpstr>Test case scenarios</vt:lpstr>
      <vt:lpstr>How it would look (rough)</vt:lpstr>
    </vt:vector>
  </TitlesOfParts>
  <Company>SFIT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Portable Shoulder Physical Therapy Device</dc:title>
  <dc:creator>Mithil</dc:creator>
  <cp:lastModifiedBy>gopi</cp:lastModifiedBy>
  <cp:revision>8</cp:revision>
  <dcterms:created xsi:type="dcterms:W3CDTF">2017-02-08T20:45:34Z</dcterms:created>
  <dcterms:modified xsi:type="dcterms:W3CDTF">2017-03-19T19:17:26Z</dcterms:modified>
</cp:coreProperties>
</file>