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3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C663-D944-E149-BD15-D02130ECF46B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81EF-1BBA-0742-9ECA-FFC432AB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2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C663-D944-E149-BD15-D02130ECF46B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81EF-1BBA-0742-9ECA-FFC432AB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6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C663-D944-E149-BD15-D02130ECF46B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81EF-1BBA-0742-9ECA-FFC432AB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0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C663-D944-E149-BD15-D02130ECF46B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81EF-1BBA-0742-9ECA-FFC432AB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C663-D944-E149-BD15-D02130ECF46B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81EF-1BBA-0742-9ECA-FFC432AB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1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C663-D944-E149-BD15-D02130ECF46B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81EF-1BBA-0742-9ECA-FFC432AB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6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C663-D944-E149-BD15-D02130ECF46B}" type="datetimeFigureOut">
              <a:rPr lang="en-US" smtClean="0"/>
              <a:t>5/18/19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81EF-1BBA-0742-9ECA-FFC432AB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8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C663-D944-E149-BD15-D02130ECF46B}" type="datetimeFigureOut">
              <a:rPr lang="en-US" smtClean="0"/>
              <a:t>5/18/19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81EF-1BBA-0742-9ECA-FFC432AB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C663-D944-E149-BD15-D02130ECF46B}" type="datetimeFigureOut">
              <a:rPr lang="en-US" smtClean="0"/>
              <a:t>5/18/19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81EF-1BBA-0742-9ECA-FFC432AB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C663-D944-E149-BD15-D02130ECF46B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81EF-1BBA-0742-9ECA-FFC432AB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3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C663-D944-E149-BD15-D02130ECF46B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81EF-1BBA-0742-9ECA-FFC432AB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FC663-D944-E149-BD15-D02130ECF46B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881EF-1BBA-0742-9ECA-FFC432AB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7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"/>
            <a:ext cx="9144000" cy="673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2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9112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5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7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"/>
            <a:ext cx="9144000" cy="66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8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9052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6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"/>
            <a:ext cx="9144000" cy="67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1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"/>
            <a:ext cx="9144000" cy="672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7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9144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1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"/>
            <a:ext cx="9144000" cy="679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26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SABIOMOBILE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SABIOMOBILE-SF SABIO MOBILE-SF</dc:creator>
  <cp:lastModifiedBy>SABIOMOBILE-SF SABIO MOBILE-SF</cp:lastModifiedBy>
  <cp:revision>1</cp:revision>
  <dcterms:created xsi:type="dcterms:W3CDTF">2019-05-18T05:07:01Z</dcterms:created>
  <dcterms:modified xsi:type="dcterms:W3CDTF">2019-05-18T05:11:23Z</dcterms:modified>
</cp:coreProperties>
</file>