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C3C6-8C5F-4F79-B745-4730BF835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E6C-C892-484C-BAF0-50FF1A848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CFD-C2BC-4D3E-8377-C524A651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FCFD-596F-464D-95A4-2882D20D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7BA7-4BFE-4179-B486-18630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BE11-FCC0-46B9-885A-CF165BCD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562-1E9A-45CE-8714-83B215BE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5DEE-896B-46D8-B03D-82DDC4D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20166-7A3B-4A77-B45E-E96BB933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2101-C7CB-4D90-898D-0EA8D73D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FBE17-C165-46FB-93D8-C3E180D6B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9C3CF-B5F1-4F3B-AE52-6359150CD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F142-263B-48DB-92C4-8FB35092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EA94-64DC-43AC-A3E4-05F59BE8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07AB-2015-4F6B-9DA5-DA9BF56D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D130-7327-4602-A469-BF4A9834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61BA-FC36-4AFC-903D-64C482DA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6F0C-EECE-445B-A7E5-B424D70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F4A0-51EF-4490-9686-1BFC1509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6536-DB63-4D19-AA95-6B70E714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2D3E-E598-4034-8852-CFC2AD70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8AA2-31B7-4B74-A8F4-7758CF53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72F3-4E83-44CB-8432-F8AB846D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336F-E904-4FDB-810B-AAB92126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53192-B011-438D-9752-70FF4361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6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703-0E4F-43E5-8F75-10499D7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7CA6-CE4D-484A-861F-DD3F1E16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B56A3-7DED-4235-A021-A1EB00B6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D6D78-CA22-437D-8512-D37E051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D14E-D5A3-4FEA-A8A1-B249B8DB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F24D-A634-49ED-B4CA-86BCF8A4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D17E-2570-48E4-91B3-2E68FBE2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55A48-434A-43F8-864F-28E99C211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98C96-747A-4F92-B743-657CB35C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9BC6-F4E6-4A0F-BF3F-F88B98CF4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B2553-4E36-42E0-8005-C65AE7AA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58CEA-BE54-4355-9750-73D2E49A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79F35-C921-4BCA-A845-F4A029F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AE671-F254-4C1B-AE3D-C9D627A8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94F-C370-4D45-A48C-0099FD26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5B0A0-BDE5-4AEB-AE59-B53B0BCD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EB3E0-2D50-457D-BB06-9EA4845C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4989-41B9-4E7E-A231-C020A2E1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BA39-EC41-4340-91DE-35A0FC9D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D0C92-2B69-41BC-B8A3-8E006A60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160D-A670-44D6-AF6B-1D67A8C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C47-D0E1-4E48-BCCC-D1DA23AD4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6C46-7980-4B79-8C3C-1EAFCF714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48A2D-D98B-43FD-BD01-C9228C0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3DF00-DB61-487E-87E0-EDC5A795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DD8E3-8559-4E4E-800D-645E80F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FCB15-0D83-467C-B9D4-5B4BD698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7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AB7F-BB60-496B-A888-C670574A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B7A16-F4E9-454D-84DC-BB0A53013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21D-E33D-4271-BD5A-47F688CFC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73B1-B8E5-4729-81C1-50359690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9BD1-95C8-4085-84E4-A02035C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96F8A-1060-4BFF-A07D-920369AE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D96AB-99C2-4EBF-B7B0-FCAAE8E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A747C-FBFE-4445-AA2A-CD6A49F69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EA1-BA56-4D9C-A670-FA0FA66F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F2CF-76AB-47DB-AC40-F1283C270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6807-D495-4F55-85AE-0EA862893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91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v-else-if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on &lt;template&gt;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v-show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Rendering</a:t>
            </a:r>
          </a:p>
        </p:txBody>
      </p:sp>
    </p:spTree>
    <p:extLst>
      <p:ext uri="{BB962C8B-B14F-4D97-AF65-F5344CB8AC3E}">
        <p14:creationId xmlns:p14="http://schemas.microsoft.com/office/powerpoint/2010/main" val="138145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directive v-if is used to conditionally render a block. The block will only be rendered if the directive's expression returns a truthy value.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not recommended to use v-if and v-for on the same element due to implicit precedence.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v-if and v-for are both used on the same element, v-if will be evaluated first.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&lt;h1 v-if="true"&gt;True v-if&lt;/h1&gt;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&lt;h1 v-if="</a:t>
            </a:r>
            <a:r>
              <a:rPr lang="en-US" sz="2000" dirty="0" err="1">
                <a:cs typeface="Times New Roman" panose="02020603050405020304" pitchFamily="18" charset="0"/>
              </a:rPr>
              <a:t>isActive</a:t>
            </a:r>
            <a:r>
              <a:rPr lang="en-US" sz="2000" dirty="0">
                <a:cs typeface="Times New Roman" panose="02020603050405020304" pitchFamily="18" charset="0"/>
              </a:rPr>
              <a:t>"&gt;</a:t>
            </a:r>
            <a:r>
              <a:rPr lang="en-US" sz="2000" dirty="0" err="1">
                <a:cs typeface="Times New Roman" panose="02020603050405020304" pitchFamily="18" charset="0"/>
              </a:rPr>
              <a:t>isActive</a:t>
            </a:r>
            <a:r>
              <a:rPr lang="en-US" sz="2000" dirty="0">
                <a:cs typeface="Times New Roman" panose="02020603050405020304" pitchFamily="18" charset="0"/>
              </a:rPr>
              <a:t> is True v-if&lt;/h1&gt;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cs typeface="Times New Roman" panose="02020603050405020304" pitchFamily="18" charset="0"/>
              </a:rPr>
              <a:t>&lt;h1 v-if="num === 5"&gt;Num is 5 v-if&lt;/h1&gt;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</a:t>
            </a:r>
          </a:p>
        </p:txBody>
      </p:sp>
    </p:spTree>
    <p:extLst>
      <p:ext uri="{BB962C8B-B14F-4D97-AF65-F5344CB8AC3E}">
        <p14:creationId xmlns:p14="http://schemas.microsoft.com/office/powerpoint/2010/main" val="16697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v-else directive to indicate an "else block" for v-if.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v-else element must immediately follow a v-if or a v-else-if element - otherwise it will not be recognized.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&lt;h1 v-if="</a:t>
            </a:r>
            <a:r>
              <a:rPr lang="en-US" sz="2000" dirty="0" err="1">
                <a:cs typeface="Times New Roman" panose="02020603050405020304" pitchFamily="18" charset="0"/>
              </a:rPr>
              <a:t>isActive</a:t>
            </a:r>
            <a:r>
              <a:rPr lang="en-US" sz="2000" dirty="0">
                <a:cs typeface="Times New Roman" panose="02020603050405020304" pitchFamily="18" charset="0"/>
              </a:rPr>
              <a:t>"&gt;</a:t>
            </a:r>
            <a:r>
              <a:rPr lang="en-US" sz="2000" dirty="0" err="1">
                <a:cs typeface="Times New Roman" panose="02020603050405020304" pitchFamily="18" charset="0"/>
              </a:rPr>
              <a:t>isActive</a:t>
            </a:r>
            <a:r>
              <a:rPr lang="en-US" sz="2000" dirty="0">
                <a:cs typeface="Times New Roman" panose="02020603050405020304" pitchFamily="18" charset="0"/>
              </a:rPr>
              <a:t> is True v-if&lt;/h1&gt;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&lt;h1 v-else&gt;Hello v-else&lt;/h1&gt;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v-else</a:t>
            </a:r>
          </a:p>
        </p:txBody>
      </p:sp>
    </p:spTree>
    <p:extLst>
      <p:ext uri="{BB962C8B-B14F-4D97-AF65-F5344CB8AC3E}">
        <p14:creationId xmlns:p14="http://schemas.microsoft.com/office/powerpoint/2010/main" val="186542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v-else-if, as the name suggests, serves as an "else if block" for v-if. It can also be chained multiple times.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v-else-if element must immediately follow a v-if or a v-else-if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&lt;h1 v-if="type === 'A'"&gt;A&lt;/h1&gt;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&lt;h1 v-else-if="type === 'B'"&gt;B&lt;/h1&gt;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&lt;h1 v-else-if="type === 'C'"&gt;C&lt;/h1&gt;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&lt;h1 v-else&gt;Not A/B/C&lt;/h1&gt;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v-else-if</a:t>
            </a:r>
          </a:p>
        </p:txBody>
      </p:sp>
    </p:spTree>
    <p:extLst>
      <p:ext uri="{BB962C8B-B14F-4D97-AF65-F5344CB8AC3E}">
        <p14:creationId xmlns:p14="http://schemas.microsoft.com/office/powerpoint/2010/main" val="40813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toggle more than one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rendered result will not include the &lt;template&gt; element.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v-else and v-else-if can also be used on &lt;template&gt;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&lt;template v-if="</a:t>
            </a:r>
            <a:r>
              <a:rPr lang="en-US" sz="2000" dirty="0" err="1">
                <a:cs typeface="Times New Roman" panose="02020603050405020304" pitchFamily="18" charset="0"/>
              </a:rPr>
              <a:t>isActive</a:t>
            </a:r>
            <a:r>
              <a:rPr lang="en-US" sz="2000" dirty="0">
                <a:cs typeface="Times New Roman" panose="02020603050405020304" pitchFamily="18" charset="0"/>
              </a:rPr>
              <a:t>"&gt;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&lt;h1&gt;Line 1&lt;/h1&gt;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&lt;h1&gt;Line 2&lt;/h1&gt;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  &lt;h1&gt;Line 3&lt;/h1&gt;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  &lt;/template&gt;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on &lt;template&gt;</a:t>
            </a:r>
          </a:p>
        </p:txBody>
      </p:sp>
    </p:spTree>
    <p:extLst>
      <p:ext uri="{BB962C8B-B14F-4D97-AF65-F5344CB8AC3E}">
        <p14:creationId xmlns:p14="http://schemas.microsoft.com/office/powerpoint/2010/main" val="12004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display an element conditionally.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v-show doesn't support the &lt;template&gt; element, nor does it work with v-else.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&lt;h1 v-show="true"&gt;True v-show&lt;/h1&gt;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&lt;h1 v-show="</a:t>
            </a:r>
            <a:r>
              <a:rPr lang="en-US" sz="2000" dirty="0" err="1">
                <a:cs typeface="Times New Roman" panose="02020603050405020304" pitchFamily="18" charset="0"/>
              </a:rPr>
              <a:t>isActive</a:t>
            </a:r>
            <a:r>
              <a:rPr lang="en-US" sz="2000" dirty="0">
                <a:cs typeface="Times New Roman" panose="02020603050405020304" pitchFamily="18" charset="0"/>
              </a:rPr>
              <a:t>"&gt;</a:t>
            </a:r>
            <a:r>
              <a:rPr lang="en-US" sz="2000" dirty="0" err="1">
                <a:cs typeface="Times New Roman" panose="02020603050405020304" pitchFamily="18" charset="0"/>
              </a:rPr>
              <a:t>isActive</a:t>
            </a:r>
            <a:r>
              <a:rPr lang="en-US" sz="2000" dirty="0">
                <a:cs typeface="Times New Roman" panose="02020603050405020304" pitchFamily="18" charset="0"/>
              </a:rPr>
              <a:t> is True v-show&lt;/h1&gt;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cs typeface="Times New Roman" panose="02020603050405020304" pitchFamily="18" charset="0"/>
              </a:rPr>
              <a:t>&lt;h1 v-show="num === 5"&gt;Num is 5 v-show&lt;/h1&gt;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v-show</a:t>
            </a:r>
          </a:p>
        </p:txBody>
      </p:sp>
    </p:spTree>
    <p:extLst>
      <p:ext uri="{BB962C8B-B14F-4D97-AF65-F5344CB8AC3E}">
        <p14:creationId xmlns:p14="http://schemas.microsoft.com/office/powerpoint/2010/main" val="20335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267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is "real" conditional rendering because it ensures that event listeners and child components inside the conditional block are properly destroyed and re-created during toggles.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is also lazy: if the condition is false on initial render, it will not do anything - the conditional block won't be rendered until the condition becomes true for the first time.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comparison, v-show is much simpler - the element is always rendered regardless of initial condition, with CSS-based toggling.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speaking, v-if has higher toggle costs while v-show has higher initial render costs. So prefer v-show if you need to toggle something very often, and prefer v-if if the condition is unlikely to change at runtime.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283623-8FBC-41F7-B484-60F7A09CCD65}"/>
              </a:ext>
            </a:extLst>
          </p:cNvPr>
          <p:cNvSpPr txBox="1">
            <a:spLocks/>
          </p:cNvSpPr>
          <p:nvPr/>
        </p:nvSpPr>
        <p:spPr>
          <a:xfrm>
            <a:off x="457200" y="5715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v-if vs v-show</a:t>
            </a:r>
          </a:p>
        </p:txBody>
      </p:sp>
    </p:spTree>
    <p:extLst>
      <p:ext uri="{BB962C8B-B14F-4D97-AF65-F5344CB8AC3E}">
        <p14:creationId xmlns:p14="http://schemas.microsoft.com/office/powerpoint/2010/main" val="39232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1620</TotalTime>
  <Words>548</Words>
  <Application>Microsoft Office PowerPoint</Application>
  <PresentationFormat>On-screen Show (16:9)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RK</dc:creator>
  <cp:lastModifiedBy>R</cp:lastModifiedBy>
  <cp:revision>264</cp:revision>
  <dcterms:created xsi:type="dcterms:W3CDTF">2006-08-16T00:00:00Z</dcterms:created>
  <dcterms:modified xsi:type="dcterms:W3CDTF">2022-08-27T10:59:28Z</dcterms:modified>
</cp:coreProperties>
</file>