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88" r:id="rId3"/>
    <p:sldId id="283" r:id="rId4"/>
    <p:sldId id="287" r:id="rId5"/>
    <p:sldId id="284" r:id="rId6"/>
    <p:sldId id="277" r:id="rId7"/>
    <p:sldId id="279" r:id="rId8"/>
    <p:sldId id="281" r:id="rId9"/>
    <p:sldId id="282" r:id="rId10"/>
    <p:sldId id="276" r:id="rId11"/>
    <p:sldId id="285" r:id="rId12"/>
    <p:sldId id="28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is used to render a list of items based on an array.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const students = ref(["Rahul", "Sonam", "Rohit"]);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&lt;h1 v-for="student in students"&gt;{{ student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// with index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&lt;h1 v-for="(student, index) in students"&gt;{{ index }} {{ student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// with 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&lt;h1 v-for="(student, index) in students" :key="index"&gt;  {{ index }} {{ student }}  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Rendering (v-for)</a:t>
            </a:r>
          </a:p>
        </p:txBody>
      </p:sp>
    </p:spTree>
    <p:extLst>
      <p:ext uri="{BB962C8B-B14F-4D97-AF65-F5344CB8AC3E}">
        <p14:creationId xmlns:p14="http://schemas.microsoft.com/office/powerpoint/2010/main" val="138145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of as the delimiter instead of in.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&lt;h1 v-for="student of students"&gt;{{ student }}&lt;/h1&gt;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of</a:t>
            </a:r>
          </a:p>
        </p:txBody>
      </p:sp>
    </p:spTree>
    <p:extLst>
      <p:ext uri="{BB962C8B-B14F-4D97-AF65-F5344CB8AC3E}">
        <p14:creationId xmlns:p14="http://schemas.microsoft.com/office/powerpoint/2010/main" val="195933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Methods – Vue is able to detect when a reactive array's mutation methods are called and trigger necessary updates. Mutation methods, as the name suggests, mutate the original array they are called 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shift()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unshift()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splice()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03023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Non-Mutation Methods – These methods do not mutate the original array but always return a new array. When working with non-mutating methods, we should replace the old array with the new one.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9177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 </a:t>
            </a:r>
            <a:r>
              <a:rPr lang="en-US" sz="1800" dirty="0">
                <a:cs typeface="Times New Roman" panose="02020603050405020304" pitchFamily="18" charset="0"/>
              </a:rPr>
              <a:t>&lt;template&gt;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 or any parent tag with v-for to render a block of multiple elements.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&lt;template v-for="(student, index) in students" :key="index"&gt;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&lt;h1&gt;Student Name: 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 &lt;h1&gt;{{ student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&lt;/ template 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&lt;div v-for="(student, index) in students" :key="index"&gt;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&lt;h1&gt;Student Name: 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&lt;h1&gt;{{ student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&lt;/div 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Rendering (v-for)</a:t>
            </a:r>
          </a:p>
        </p:txBody>
      </p:sp>
    </p:spTree>
    <p:extLst>
      <p:ext uri="{BB962C8B-B14F-4D97-AF65-F5344CB8AC3E}">
        <p14:creationId xmlns:p14="http://schemas.microsoft.com/office/powerpoint/2010/main" val="10429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key Vue can track each node's identity, and thus reuse and reorder existing elements, you need to provide a unique key attribute for each item.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 v-for="(student, index) in students" :key="index"&gt; {{ student }}&lt;/h1&gt;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&lt;template v-for&gt;, the key should be placed on the &lt;template&gt; container.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&lt;template v-for="(student, index) in students" :key="index"&gt;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&lt;h1&gt;{{ student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 template 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State with key</a:t>
            </a:r>
          </a:p>
        </p:txBody>
      </p:sp>
    </p:spTree>
    <p:extLst>
      <p:ext uri="{BB962C8B-B14F-4D97-AF65-F5344CB8AC3E}">
        <p14:creationId xmlns:p14="http://schemas.microsoft.com/office/powerpoint/2010/main" val="33525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with v-for is always required on components, in order to maintain internal component state down the subtree.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for elements though, it's a good practice to maintain predictable behavior, such as object constancy in animations.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primarily used as a hint for Vue's virtual DOM algorithm to identify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vnodes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diffing the new list of nodes against the old list.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keys, it will reorder elements based on the order change of keys, and elements with keys that are no longer present will always be removed / destroyed.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keys, Vue uses an algorithm that minimizes element movement and tries to patch/reuse elements of the same type in-place as much as possible.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56776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here is a special attribute being bound with v-bind.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binding expects primitive values - i.e. strings and numbers. Do not use objects as v-for keys.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 of the same common parent must have unique keys. Duplicate keys will cause render errors.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80380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v-for to iterate through the properties of an object.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const course = reactive({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title: "Learn Vue JS",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author: "</a:t>
            </a:r>
            <a:r>
              <a:rPr lang="en-US" sz="1800" dirty="0" err="1">
                <a:cs typeface="Times New Roman" panose="02020603050405020304" pitchFamily="18" charset="0"/>
              </a:rPr>
              <a:t>GeekyShows</a:t>
            </a:r>
            <a:r>
              <a:rPr lang="en-US" sz="1800" dirty="0">
                <a:cs typeface="Times New Roman" panose="02020603050405020304" pitchFamily="18" charset="0"/>
              </a:rPr>
              <a:t>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  duration: "6 Months",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});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&lt;h1 v-for="value in course"&gt;{{ value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&lt;h1 v-for="(value, k) in course"&gt;{{ k }}: {{ value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cs typeface="Times New Roman" panose="02020603050405020304" pitchFamily="18" charset="0"/>
              </a:rPr>
              <a:t>&lt;h1 v-for="(value, k, </a:t>
            </a:r>
            <a:r>
              <a:rPr lang="en-US" sz="1800" dirty="0" err="1">
                <a:cs typeface="Times New Roman" panose="02020603050405020304" pitchFamily="18" charset="0"/>
              </a:rPr>
              <a:t>i</a:t>
            </a:r>
            <a:r>
              <a:rPr lang="en-US" sz="1800" dirty="0">
                <a:cs typeface="Times New Roman" panose="02020603050405020304" pitchFamily="18" charset="0"/>
              </a:rPr>
              <a:t>) in course"&gt;{{ </a:t>
            </a:r>
            <a:r>
              <a:rPr lang="en-US" sz="1800" dirty="0" err="1">
                <a:cs typeface="Times New Roman" panose="02020603050405020304" pitchFamily="18" charset="0"/>
              </a:rPr>
              <a:t>i</a:t>
            </a:r>
            <a:r>
              <a:rPr lang="en-US" sz="1800" dirty="0">
                <a:cs typeface="Times New Roman" panose="02020603050405020304" pitchFamily="18" charset="0"/>
              </a:rPr>
              <a:t> }} {{ k }}: {{ value }}&lt;/h1&gt;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with object</a:t>
            </a:r>
          </a:p>
        </p:txBody>
      </p:sp>
    </p:spTree>
    <p:extLst>
      <p:ext uri="{BB962C8B-B14F-4D97-AF65-F5344CB8AC3E}">
        <p14:creationId xmlns:p14="http://schemas.microsoft.com/office/powerpoint/2010/main" val="5952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can also take an integer. In this case it will repeat the template that many times, based on a range of 1...n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 v-for="n in 5"&gt;{{ n }}&lt;/h1&gt;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with Range</a:t>
            </a:r>
          </a:p>
        </p:txBody>
      </p:sp>
    </p:spTree>
    <p:extLst>
      <p:ext uri="{BB962C8B-B14F-4D97-AF65-F5344CB8AC3E}">
        <p14:creationId xmlns:p14="http://schemas.microsoft.com/office/powerpoint/2010/main" val="6782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not recommended to use v-if and v-for on the same element due to implicit precedence.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&lt;div v-for="({ name, salary },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employees" :key="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&lt;h1 v-if="salary &gt; 10001"&gt;{{ name }} {{ salary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&lt;/div&gt;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with v-if</a:t>
            </a:r>
          </a:p>
        </p:txBody>
      </p:sp>
    </p:spTree>
    <p:extLst>
      <p:ext uri="{BB962C8B-B14F-4D97-AF65-F5344CB8AC3E}">
        <p14:creationId xmlns:p14="http://schemas.microsoft.com/office/powerpoint/2010/main" val="198457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directly use v-for on a component, like any normal element.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cs typeface="Times New Roman" panose="02020603050405020304" pitchFamily="18" charset="0"/>
              </a:rPr>
              <a:t>Home.vue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cs typeface="Times New Roman" panose="02020603050405020304" pitchFamily="18" charset="0"/>
              </a:rPr>
              <a:t>&lt;template&gt;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cs typeface="Times New Roman" panose="02020603050405020304" pitchFamily="18" charset="0"/>
              </a:rPr>
              <a:t>  &lt;h1&gt;Home Component {{ item }}&lt;/h1&gt;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cs typeface="Times New Roman" panose="02020603050405020304" pitchFamily="18" charset="0"/>
              </a:rPr>
              <a:t>&lt;/template&gt;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Hello.vue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&lt;Home v-for="n in 5" :key="n"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&lt;Home v-for="(student, </a:t>
            </a:r>
            <a:r>
              <a:rPr lang="en-US" sz="2000" dirty="0" err="1">
                <a:cs typeface="Times New Roman" panose="02020603050405020304" pitchFamily="18" charset="0"/>
              </a:rPr>
              <a:t>i</a:t>
            </a:r>
            <a:r>
              <a:rPr lang="en-US" sz="2000" dirty="0">
                <a:cs typeface="Times New Roman" panose="02020603050405020304" pitchFamily="18" charset="0"/>
              </a:rPr>
              <a:t>) in students" :key="</a:t>
            </a:r>
            <a:r>
              <a:rPr lang="en-US" sz="2000" dirty="0" err="1">
                <a:cs typeface="Times New Roman" panose="02020603050405020304" pitchFamily="18" charset="0"/>
              </a:rPr>
              <a:t>i</a:t>
            </a:r>
            <a:r>
              <a:rPr lang="en-US" sz="2000" dirty="0">
                <a:cs typeface="Times New Roman" panose="02020603050405020304" pitchFamily="18" charset="0"/>
              </a:rPr>
              <a:t>" :item="student" /&gt;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v-for with a Component</a:t>
            </a:r>
          </a:p>
        </p:txBody>
      </p:sp>
    </p:spTree>
    <p:extLst>
      <p:ext uri="{BB962C8B-B14F-4D97-AF65-F5344CB8AC3E}">
        <p14:creationId xmlns:p14="http://schemas.microsoft.com/office/powerpoint/2010/main" val="313238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</TotalTime>
  <Words>895</Words>
  <Application>Microsoft Office PowerPoint</Application>
  <PresentationFormat>On-screen Show (16:9)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335</cp:revision>
  <dcterms:created xsi:type="dcterms:W3CDTF">2006-08-16T00:00:00Z</dcterms:created>
  <dcterms:modified xsi:type="dcterms:W3CDTF">2022-08-28T16:18:41Z</dcterms:modified>
</cp:coreProperties>
</file>