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9" r:id="rId4"/>
    <p:sldId id="288" r:id="rId5"/>
    <p:sldId id="297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directive, which we typically shorten to 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symbol, to listen to DOM events and run some JavaScript when they're triggered.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handler value can be one of the following: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handlers: Inline JavaScript to be executed when the event is triggered.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handlers: A property name or path that points to a method defined on the component.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following modifiers to trigger mouse or keyboard event listeners only when the corresponding modifier key is pressed: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.ctrl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.shift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.meta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&lt;input @</a:t>
            </a:r>
            <a:r>
              <a:rPr lang="en-US" sz="2000" dirty="0" err="1">
                <a:cs typeface="Times New Roman" panose="02020603050405020304" pitchFamily="18" charset="0"/>
              </a:rPr>
              <a:t>keyup.alt.enter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onPressAltEnter</a:t>
            </a:r>
            <a:r>
              <a:rPr lang="en-US" sz="2000" dirty="0"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&lt;input @</a:t>
            </a:r>
            <a:r>
              <a:rPr lang="en-US" sz="2000" dirty="0" err="1">
                <a:cs typeface="Times New Roman" panose="02020603050405020304" pitchFamily="18" charset="0"/>
              </a:rPr>
              <a:t>click.ctrl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onCtrlClick</a:t>
            </a:r>
            <a:r>
              <a:rPr lang="en-US" sz="2000" dirty="0">
                <a:cs typeface="Times New Roman" panose="02020603050405020304" pitchFamily="18" charset="0"/>
              </a:rPr>
              <a:t>" /&gt;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Modifier Keys</a:t>
            </a:r>
          </a:p>
        </p:txBody>
      </p:sp>
    </p:spTree>
    <p:extLst>
      <p:ext uri="{BB962C8B-B14F-4D97-AF65-F5344CB8AC3E}">
        <p14:creationId xmlns:p14="http://schemas.microsoft.com/office/powerpoint/2010/main" val="250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.exact modifier allows control of the exact combination of system modifiers needed to trigger an event.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will fire even if Alt or Shift is also pressed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&lt;button @</a:t>
            </a:r>
            <a:r>
              <a:rPr lang="en-US" sz="2000" dirty="0" err="1">
                <a:cs typeface="Times New Roman" panose="02020603050405020304" pitchFamily="18" charset="0"/>
              </a:rPr>
              <a:t>click.ctrl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onClick</a:t>
            </a:r>
            <a:r>
              <a:rPr lang="en-US" sz="2000" dirty="0">
                <a:cs typeface="Times New Roman" panose="02020603050405020304" pitchFamily="18" charset="0"/>
              </a:rPr>
              <a:t>"&gt;A&lt;/button&gt;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will only fire when Ctrl and no other keys are pressed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&lt;button @</a:t>
            </a:r>
            <a:r>
              <a:rPr lang="en-US" sz="2000" dirty="0" err="1">
                <a:cs typeface="Times New Roman" panose="02020603050405020304" pitchFamily="18" charset="0"/>
              </a:rPr>
              <a:t>click.ctrl.exact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onCtrlClick</a:t>
            </a:r>
            <a:r>
              <a:rPr lang="en-US" sz="2000" dirty="0">
                <a:cs typeface="Times New Roman" panose="02020603050405020304" pitchFamily="18" charset="0"/>
              </a:rPr>
              <a:t>"&gt;A&lt;/button&gt;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will only fire when no system modifiers are pressed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&lt;button @</a:t>
            </a:r>
            <a:r>
              <a:rPr lang="en-US" sz="2000" dirty="0" err="1">
                <a:cs typeface="Times New Roman" panose="02020603050405020304" pitchFamily="18" charset="0"/>
              </a:rPr>
              <a:t>click.exact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onClick</a:t>
            </a:r>
            <a:r>
              <a:rPr lang="en-US" sz="2000" dirty="0">
                <a:cs typeface="Times New Roman" panose="02020603050405020304" pitchFamily="18" charset="0"/>
              </a:rPr>
              <a:t>"&gt;A&lt;/button&gt;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.exact Modifier</a:t>
            </a:r>
          </a:p>
        </p:txBody>
      </p:sp>
    </p:spTree>
    <p:extLst>
      <p:ext uri="{BB962C8B-B14F-4D97-AF65-F5344CB8AC3E}">
        <p14:creationId xmlns:p14="http://schemas.microsoft.com/office/powerpoint/2010/main" val="37155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modifiers restrict the handler to events triggered by a specific mouse button.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.left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.right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.middle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Button Modifiers</a:t>
            </a:r>
          </a:p>
        </p:txBody>
      </p:sp>
    </p:spTree>
    <p:extLst>
      <p:ext uri="{BB962C8B-B14F-4D97-AF65-F5344CB8AC3E}">
        <p14:creationId xmlns:p14="http://schemas.microsoft.com/office/powerpoint/2010/main" val="35336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handlers are typically used in simple cases.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const count = ref(0)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&lt;h1&gt;Count: {{ count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&lt;button </a:t>
            </a:r>
            <a:r>
              <a:rPr lang="en-US" sz="2000" dirty="0" err="1">
                <a:cs typeface="Times New Roman" panose="02020603050405020304" pitchFamily="18" charset="0"/>
              </a:rPr>
              <a:t>v-on:click</a:t>
            </a:r>
            <a:r>
              <a:rPr lang="en-US" sz="2000" dirty="0">
                <a:cs typeface="Times New Roman" panose="02020603050405020304" pitchFamily="18" charset="0"/>
              </a:rPr>
              <a:t>="count++"&gt;Increase&lt;/button&gt;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&lt;button @click="count++"&gt;Increase&lt;/button&gt;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&lt;button @click="say()"&gt;Click 1&lt;/button&gt;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&lt;button @click="say('Bye...')"&gt;Click 2&lt;/button&gt;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Handlers</a:t>
            </a:r>
          </a:p>
        </p:txBody>
      </p:sp>
    </p:spTree>
    <p:extLst>
      <p:ext uri="{BB962C8B-B14F-4D97-AF65-F5344CB8AC3E}">
        <p14:creationId xmlns:p14="http://schemas.microsoft.com/office/powerpoint/2010/main" val="3492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Methods:-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&lt;button @click="say()"&gt;Click 1&lt;/button&gt;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&lt;button @click="say('Bye...')"&gt;Click 2&lt;/button&gt;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Event Argument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$event special variable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&lt;button @click="say('Hello..', $event)"&gt;Click&lt;/button&gt;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Using inline arrow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cs typeface="Times New Roman" panose="02020603050405020304" pitchFamily="18" charset="0"/>
              </a:rPr>
              <a:t>   &lt;</a:t>
            </a:r>
            <a:r>
              <a:rPr lang="en-US" sz="2000" dirty="0">
                <a:cs typeface="Times New Roman" panose="02020603050405020304" pitchFamily="18" charset="0"/>
              </a:rPr>
              <a:t>button @click="(event) =&gt; say('Hello..', event)"&gt;Click&lt;/</a:t>
            </a:r>
            <a:r>
              <a:rPr lang="en-US" sz="2000">
                <a:cs typeface="Times New Roman" panose="02020603050405020304" pitchFamily="18" charset="0"/>
              </a:rPr>
              <a:t>button&gt;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Handlers</a:t>
            </a:r>
          </a:p>
        </p:txBody>
      </p:sp>
    </p:spTree>
    <p:extLst>
      <p:ext uri="{BB962C8B-B14F-4D97-AF65-F5344CB8AC3E}">
        <p14:creationId xmlns:p14="http://schemas.microsoft.com/office/powerpoint/2010/main" val="27873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handler logic is more complex then we can use method handlers.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handler automatically receives the native DOM Event object that triggers 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function say(e)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console.log("Event", 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2000" dirty="0">
                <a:cs typeface="Times New Roman" panose="02020603050405020304" pitchFamily="18" charset="0"/>
              </a:rPr>
              <a:t>&lt;button @click="say"&gt;Click&lt;/button&gt;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Handlers</a:t>
            </a:r>
          </a:p>
        </p:txBody>
      </p:sp>
    </p:spTree>
    <p:extLst>
      <p:ext uri="{BB962C8B-B14F-4D97-AF65-F5344CB8AC3E}">
        <p14:creationId xmlns:p14="http://schemas.microsoft.com/office/powerpoint/2010/main" val="94882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Modifiers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Modifiers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Modifiers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Modifiers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Button Modifiers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10978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.stop - call </a:t>
            </a:r>
            <a:r>
              <a:rPr lang="en-US" sz="2000" dirty="0" err="1">
                <a:cs typeface="Times New Roman" panose="02020603050405020304" pitchFamily="18" charset="0"/>
              </a:rPr>
              <a:t>event.stopPropagation</a:t>
            </a:r>
            <a:r>
              <a:rPr lang="en-US" sz="2000" dirty="0">
                <a:cs typeface="Times New Roman" panose="02020603050405020304" pitchFamily="18" charset="0"/>
              </a:rPr>
              <a:t>().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.prevent - call </a:t>
            </a:r>
            <a:r>
              <a:rPr lang="en-US" sz="2000" dirty="0" err="1">
                <a:cs typeface="Times New Roman" panose="02020603050405020304" pitchFamily="18" charset="0"/>
              </a:rPr>
              <a:t>event.preventDefault</a:t>
            </a:r>
            <a:r>
              <a:rPr lang="en-US" sz="2000" dirty="0">
                <a:cs typeface="Times New Roman" panose="02020603050405020304" pitchFamily="18" charset="0"/>
              </a:rPr>
              <a:t>().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.capture - add event listener in capture mode.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.self - only trigger handler if event was dispatched from this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.{</a:t>
            </a:r>
            <a:r>
              <a:rPr lang="en-US" sz="2000" dirty="0" err="1">
                <a:cs typeface="Times New Roman" panose="02020603050405020304" pitchFamily="18" charset="0"/>
              </a:rPr>
              <a:t>keyAlias</a:t>
            </a:r>
            <a:r>
              <a:rPr lang="en-US" sz="2000" dirty="0">
                <a:cs typeface="Times New Roman" panose="02020603050405020304" pitchFamily="18" charset="0"/>
              </a:rPr>
              <a:t>} - only trigger handler on certain keys.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.once - trigger handler at most once.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.left - only trigger handler for left button mouse events.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.right - only trigger handler for right button mouse events.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.middle - only trigger handler for middle button mouse events.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.passive - attaches a DOM event with { passive: true }.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Modifiers</a:t>
            </a:r>
          </a:p>
        </p:txBody>
      </p:sp>
    </p:spTree>
    <p:extLst>
      <p:ext uri="{BB962C8B-B14F-4D97-AF65-F5344CB8AC3E}">
        <p14:creationId xmlns:p14="http://schemas.microsoft.com/office/powerpoint/2010/main" val="20510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&lt;a @</a:t>
            </a:r>
            <a:r>
              <a:rPr lang="en-US" sz="2000" dirty="0" err="1">
                <a:cs typeface="Times New Roman" panose="02020603050405020304" pitchFamily="18" charset="0"/>
              </a:rPr>
              <a:t>click.prevent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checkData</a:t>
            </a:r>
            <a:r>
              <a:rPr lang="en-US" sz="2000" dirty="0"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cs typeface="Times New Roman" panose="02020603050405020304" pitchFamily="18" charset="0"/>
              </a:rPr>
              <a:t>href</a:t>
            </a:r>
            <a:r>
              <a:rPr lang="en-US" sz="2000" dirty="0">
                <a:cs typeface="Times New Roman" panose="02020603050405020304" pitchFamily="18" charset="0"/>
              </a:rPr>
              <a:t>="https://www.google.com"&gt;Google&lt;/a&gt;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&lt;form @</a:t>
            </a:r>
            <a:r>
              <a:rPr lang="en-US" sz="2000" dirty="0" err="1">
                <a:cs typeface="Times New Roman" panose="02020603050405020304" pitchFamily="18" charset="0"/>
              </a:rPr>
              <a:t>submit.prevent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onSubmit</a:t>
            </a:r>
            <a:r>
              <a:rPr lang="en-US" sz="2000" dirty="0"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&lt;button type="submit"&gt;Submit&lt;/button&gt;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&lt;/form&gt;</a:t>
            </a:r>
          </a:p>
          <a:p>
            <a:pPr marL="0" indent="0">
              <a:lnSpc>
                <a:spcPct val="100000"/>
              </a:lnSpc>
              <a:buNone/>
            </a:pPr>
            <a:endParaRPr lang="it-IT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Order matters when using modifiers because the relevant code is generated in the same order.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Modifiers</a:t>
            </a:r>
          </a:p>
        </p:txBody>
      </p:sp>
    </p:spTree>
    <p:extLst>
      <p:ext uri="{BB962C8B-B14F-4D97-AF65-F5344CB8AC3E}">
        <p14:creationId xmlns:p14="http://schemas.microsoft.com/office/powerpoint/2010/main" val="250896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allows adding key modifiers for v-on or @ when listening for key events.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.tab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.delete (captures both "Delete" and "Backspace" keys)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.left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.right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Modifiers</a:t>
            </a:r>
          </a:p>
        </p:txBody>
      </p:sp>
    </p:spTree>
    <p:extLst>
      <p:ext uri="{BB962C8B-B14F-4D97-AF65-F5344CB8AC3E}">
        <p14:creationId xmlns:p14="http://schemas.microsoft.com/office/powerpoint/2010/main" val="20250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cs typeface="Times New Roman" panose="02020603050405020304" pitchFamily="18" charset="0"/>
              </a:rPr>
              <a:t>onPressEnter</a:t>
            </a:r>
            <a:r>
              <a:rPr lang="en-US" sz="2000" dirty="0"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console.log("Enter Key Pressed");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&lt;input @</a:t>
            </a:r>
            <a:r>
              <a:rPr lang="en-US" sz="2000" dirty="0" err="1">
                <a:cs typeface="Times New Roman" panose="02020603050405020304" pitchFamily="18" charset="0"/>
              </a:rPr>
              <a:t>keyup.enter</a:t>
            </a:r>
            <a:r>
              <a:rPr lang="en-US" sz="2000" dirty="0"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cs typeface="Times New Roman" panose="02020603050405020304" pitchFamily="18" charset="0"/>
              </a:rPr>
              <a:t>onPressEnter</a:t>
            </a:r>
            <a:r>
              <a:rPr lang="en-US" sz="2000" dirty="0"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directly use any valid key names exposed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KeyboardEvent.key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modifiers by converting them to kebab-case.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https://developer.mozilla.org/en-US/docs/Web/API/UI_Events/Keyboard_event_key_values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Modifiers</a:t>
            </a:r>
          </a:p>
        </p:txBody>
      </p:sp>
    </p:spTree>
    <p:extLst>
      <p:ext uri="{BB962C8B-B14F-4D97-AF65-F5344CB8AC3E}">
        <p14:creationId xmlns:p14="http://schemas.microsoft.com/office/powerpoint/2010/main" val="184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788</Words>
  <Application>Microsoft Office PowerPoint</Application>
  <PresentationFormat>On-screen Show (16:9)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370</cp:revision>
  <dcterms:created xsi:type="dcterms:W3CDTF">2006-08-16T00:00:00Z</dcterms:created>
  <dcterms:modified xsi:type="dcterms:W3CDTF">2022-09-09T07:58:35Z</dcterms:modified>
</cp:coreProperties>
</file>