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on inputs of different types, </a:t>
            </a:r>
            <a:r>
              <a:rPr lang="en-US" sz="2000" dirty="0"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cs typeface="Times New Roman" panose="02020603050405020304" pitchFamily="18" charset="0"/>
              </a:rPr>
              <a:t>textarea</a:t>
            </a:r>
            <a:r>
              <a:rPr lang="en-US" sz="2000" dirty="0"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cs typeface="Times New Roman" panose="02020603050405020304" pitchFamily="18" charset="0"/>
              </a:rPr>
              <a:t>&lt;select&gt;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automatically expands to different DOM property and event pairs based on the element it is used 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will ignore the initial value, checked or selected attributes found on any form elements.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always treat the current bound JavaScript state as the source of truth.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&lt;p&gt;Message is: {{ message }}&lt;/p&gt;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&lt;input v-model="message" placeholder="edit me" /&gt;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Multi-Checkbox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Select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6126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108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382</cp:revision>
  <dcterms:created xsi:type="dcterms:W3CDTF">2006-08-16T00:00:00Z</dcterms:created>
  <dcterms:modified xsi:type="dcterms:W3CDTF">2022-09-10T05:49:51Z</dcterms:modified>
</cp:coreProperties>
</file>