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95" r:id="rId3"/>
    <p:sldId id="294" r:id="rId4"/>
    <p:sldId id="288" r:id="rId5"/>
    <p:sldId id="289" r:id="rId6"/>
    <p:sldId id="290" r:id="rId7"/>
    <p:sldId id="291" r:id="rId8"/>
    <p:sldId id="292" r:id="rId9"/>
    <p:sldId id="296" r:id="rId10"/>
    <p:sldId id="297" r:id="rId11"/>
    <p:sldId id="293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C3C6-8C5F-4F79-B745-4730BF835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E6E6C-C892-484C-BAF0-50FF1A848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74CFD-C2BC-4D3E-8377-C524A651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BFCFD-596F-464D-95A4-2882D20D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17BA7-4BFE-4179-B486-18630669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1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BE11-FCC0-46B9-885A-CF165BCD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A562-1E9A-45CE-8714-83B215BE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5DEE-896B-46D8-B03D-82DDC4D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20166-7A3B-4A77-B45E-E96BB933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E2101-C7CB-4D90-898D-0EA8D73D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FBE17-C165-46FB-93D8-C3E180D6B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9C3CF-B5F1-4F3B-AE52-6359150CD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F142-263B-48DB-92C4-8FB35092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4EA94-64DC-43AC-A3E4-05F59BE8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07AB-2015-4F6B-9DA5-DA9BF56D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2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D130-7327-4602-A469-BF4A9834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61BA-FC36-4AFC-903D-64C482DA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6F0C-EECE-445B-A7E5-B424D705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3F4A0-51EF-4490-9686-1BFC1509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6536-DB63-4D19-AA95-6B70E714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2D3E-E598-4034-8852-CFC2AD70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8AA2-31B7-4B74-A8F4-7758CF53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72F3-4E83-44CB-8432-F8AB846D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1336F-E904-4FDB-810B-AAB92126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53192-B011-438D-9752-70FF4361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6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6703-0E4F-43E5-8F75-10499D7D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A7CA6-CE4D-484A-861F-DD3F1E16B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B56A3-7DED-4235-A021-A1EB00B69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D6D78-CA22-437D-8512-D37E051A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7D14E-D5A3-4FEA-A8A1-B249B8DB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2F24D-A634-49ED-B4CA-86BCF8A4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D17E-2570-48E4-91B3-2E68FBE2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55A48-434A-43F8-864F-28E99C211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98C96-747A-4F92-B743-657CB35CE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99BC6-F4E6-4A0F-BF3F-F88B98CF4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B2553-4E36-42E0-8005-C65AE7AAB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58CEA-BE54-4355-9750-73D2E49A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79F35-C921-4BCA-A845-F4A029FC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AE671-F254-4C1B-AE3D-C9D627A8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A94F-C370-4D45-A48C-0099FD26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5B0A0-BDE5-4AEB-AE59-B53B0BCD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EB3E0-2D50-457D-BB06-9EA4845C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04989-41B9-4E7E-A231-C020A2E1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4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FBA39-EC41-4340-91DE-35A0FC9D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D0C92-2B69-41BC-B8A3-8E006A60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E160D-A670-44D6-AF6B-1D67A8C7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3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6C47-D0E1-4E48-BCCC-D1DA23AD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6C46-7980-4B79-8C3C-1EAFCF714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48A2D-D98B-43FD-BD01-C9228C090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3DF00-DB61-487E-87E0-EDC5A795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DD8E3-8559-4E4E-800D-645E80FB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FCB15-0D83-467C-B9D4-5B4BD698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7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AB7F-BB60-496B-A888-C670574A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B7A16-F4E9-454D-84DC-BB0A53013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6221D-E33D-4271-BD5A-47F688CFC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B73B1-B8E5-4729-81C1-50359690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F9BD1-95C8-4085-84E4-A02035C9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96F8A-1060-4BFF-A07D-920369AE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8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D96AB-99C2-4EBF-B7B0-FCAAE8E1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A747C-FBFE-4445-AA2A-CD6A49F6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EA1-BA56-4D9C-A670-FA0FA66F4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4F2CF-76AB-47DB-AC40-F1283C270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06807-D495-4F55-85AE-0EA862893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91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Props are custom attributes you can register on a component.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template props can be written in kebab-case to align with HTML attributes.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component can have as many props as you like and, by default, any value can be passed to any prop.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Declaring Props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Passing Props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Props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In Child Component: &lt;script setup&gt; const props = </a:t>
            </a:r>
            <a:r>
              <a:rPr lang="en-US" sz="1800" dirty="0" err="1">
                <a:cs typeface="Times New Roman" panose="02020603050405020304" pitchFamily="18" charset="0"/>
              </a:rPr>
              <a:t>defineProps</a:t>
            </a:r>
            <a:r>
              <a:rPr lang="en-US" sz="1800" dirty="0">
                <a:cs typeface="Times New Roman" panose="02020603050405020304" pitchFamily="18" charset="0"/>
              </a:rPr>
              <a:t>(["</a:t>
            </a:r>
            <a:r>
              <a:rPr lang="en-US" sz="1800" dirty="0" err="1">
                <a:cs typeface="Times New Roman" panose="02020603050405020304" pitchFamily="18" charset="0"/>
              </a:rPr>
              <a:t>fullName</a:t>
            </a:r>
            <a:r>
              <a:rPr lang="en-US" sz="1800" dirty="0">
                <a:cs typeface="Times New Roman" panose="02020603050405020304" pitchFamily="18" charset="0"/>
              </a:rPr>
              <a:t>"]); &lt;/script&gt;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In Parent Component: &lt;template&gt;&lt;Hello </a:t>
            </a:r>
            <a:r>
              <a:rPr lang="en-US" sz="1800" dirty="0" err="1">
                <a:cs typeface="Times New Roman" panose="02020603050405020304" pitchFamily="18" charset="0"/>
              </a:rPr>
              <a:t>fullName</a:t>
            </a:r>
            <a:r>
              <a:rPr lang="en-US" sz="1800" dirty="0">
                <a:cs typeface="Times New Roman" panose="02020603050405020304" pitchFamily="18" charset="0"/>
              </a:rPr>
              <a:t>="Sonam Kumari" /&gt;&lt;/template&gt;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In Child Component: &lt;template&gt;&lt;h1&gt;{{ </a:t>
            </a:r>
            <a:r>
              <a:rPr lang="en-US" sz="2000" dirty="0" err="1">
                <a:cs typeface="Times New Roman" panose="02020603050405020304" pitchFamily="18" charset="0"/>
              </a:rPr>
              <a:t>fullName</a:t>
            </a:r>
            <a:r>
              <a:rPr lang="en-US" sz="2000" dirty="0">
                <a:cs typeface="Times New Roman" panose="02020603050405020304" pitchFamily="18" charset="0"/>
              </a:rPr>
              <a:t> }}&lt;/h1&gt; &lt;/template&gt;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191775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Type Checks:-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Class or Constructor Function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`null` and `undefined` values will allow any type.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 Validation</a:t>
            </a:r>
          </a:p>
        </p:txBody>
      </p:sp>
    </p:spTree>
    <p:extLst>
      <p:ext uri="{BB962C8B-B14F-4D97-AF65-F5344CB8AC3E}">
        <p14:creationId xmlns:p14="http://schemas.microsoft.com/office/powerpoint/2010/main" val="203249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Props with Boolean type has special casting rules to mimic the behavior of native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defineProps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disabled: Boolean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Casting</a:t>
            </a:r>
          </a:p>
        </p:txBody>
      </p:sp>
    </p:spTree>
    <p:extLst>
      <p:ext uri="{BB962C8B-B14F-4D97-AF65-F5344CB8AC3E}">
        <p14:creationId xmlns:p14="http://schemas.microsoft.com/office/powerpoint/2010/main" val="370313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5473" y="712644"/>
            <a:ext cx="4731327" cy="284537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 err="1">
                <a:cs typeface="Times New Roman" panose="02020603050405020304" pitchFamily="18" charset="0"/>
              </a:rPr>
              <a:t>App.vue</a:t>
            </a:r>
            <a:r>
              <a:rPr lang="en-US" sz="2000" b="1" dirty="0">
                <a:cs typeface="Times New Roman" panose="02020603050405020304" pitchFamily="18" charset="0"/>
              </a:rPr>
              <a:t> – Parent Component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&lt;script setup&gt;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 import Hello from "./components/</a:t>
            </a:r>
            <a:r>
              <a:rPr lang="en-US" sz="1800" dirty="0" err="1">
                <a:cs typeface="Times New Roman" panose="02020603050405020304" pitchFamily="18" charset="0"/>
              </a:rPr>
              <a:t>Hello.vue</a:t>
            </a:r>
            <a:r>
              <a:rPr lang="en-US" sz="1800" dirty="0">
                <a:cs typeface="Times New Roman" panose="02020603050405020304" pitchFamily="18" charset="0"/>
              </a:rPr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&lt;/script&gt;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&lt;template&gt;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 &lt;Hello </a:t>
            </a:r>
            <a:r>
              <a:rPr lang="en-US" sz="1800" dirty="0" err="1">
                <a:cs typeface="Times New Roman" panose="02020603050405020304" pitchFamily="18" charset="0"/>
              </a:rPr>
              <a:t>fullName</a:t>
            </a:r>
            <a:r>
              <a:rPr lang="en-US" sz="1800" dirty="0">
                <a:cs typeface="Times New Roman" panose="02020603050405020304" pitchFamily="18" charset="0"/>
              </a:rPr>
              <a:t>="Sonam Kumari" /&gt;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&lt;/template&gt;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D4B41D66-4398-4C8B-B7C5-3B30D85C36E5}"/>
              </a:ext>
            </a:extLst>
          </p:cNvPr>
          <p:cNvSpPr txBox="1">
            <a:spLocks/>
          </p:cNvSpPr>
          <p:nvPr/>
        </p:nvSpPr>
        <p:spPr>
          <a:xfrm>
            <a:off x="5029200" y="716973"/>
            <a:ext cx="4114800" cy="28453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 err="1">
                <a:cs typeface="Times New Roman" panose="02020603050405020304" pitchFamily="18" charset="0"/>
              </a:rPr>
              <a:t>Hello.vue</a:t>
            </a:r>
            <a:r>
              <a:rPr lang="en-US" sz="2000" b="1" dirty="0">
                <a:cs typeface="Times New Roman" panose="02020603050405020304" pitchFamily="18" charset="0"/>
              </a:rPr>
              <a:t> – Child Component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cs typeface="Times New Roman" panose="02020603050405020304" pitchFamily="18" charset="0"/>
              </a:rPr>
              <a:t>&lt;script setup&gt;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const props = </a:t>
            </a:r>
            <a:r>
              <a:rPr lang="en-US" sz="1800" dirty="0" err="1">
                <a:cs typeface="Times New Roman" panose="02020603050405020304" pitchFamily="18" charset="0"/>
              </a:rPr>
              <a:t>defineProps</a:t>
            </a:r>
            <a:r>
              <a:rPr lang="en-US" sz="1800" dirty="0">
                <a:cs typeface="Times New Roman" panose="02020603050405020304" pitchFamily="18" charset="0"/>
              </a:rPr>
              <a:t>(["</a:t>
            </a:r>
            <a:r>
              <a:rPr lang="en-US" sz="1800" dirty="0" err="1">
                <a:cs typeface="Times New Roman" panose="02020603050405020304" pitchFamily="18" charset="0"/>
              </a:rPr>
              <a:t>fullName</a:t>
            </a:r>
            <a:r>
              <a:rPr lang="en-US" sz="1800" dirty="0">
                <a:cs typeface="Times New Roman" panose="02020603050405020304" pitchFamily="18" charset="0"/>
              </a:rPr>
              <a:t>"]);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cs typeface="Times New Roman" panose="02020603050405020304" pitchFamily="18" charset="0"/>
              </a:rPr>
              <a:t>&lt;/script&gt;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cs typeface="Times New Roman" panose="02020603050405020304" pitchFamily="18" charset="0"/>
              </a:rPr>
              <a:t>&lt;template&gt;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&lt;h1&gt;Name: {{ </a:t>
            </a:r>
            <a:r>
              <a:rPr lang="en-US" sz="1800" dirty="0" err="1">
                <a:cs typeface="Times New Roman" panose="02020603050405020304" pitchFamily="18" charset="0"/>
              </a:rPr>
              <a:t>fullName</a:t>
            </a:r>
            <a:r>
              <a:rPr lang="en-US" sz="1800" dirty="0">
                <a:cs typeface="Times New Roman" panose="02020603050405020304" pitchFamily="18" charset="0"/>
              </a:rPr>
              <a:t> }}&lt;/h1&gt;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&lt;/template&gt;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DB687C-3FC4-4E26-B082-947288FEE6F4}"/>
              </a:ext>
            </a:extLst>
          </p:cNvPr>
          <p:cNvSpPr txBox="1"/>
          <p:nvPr/>
        </p:nvSpPr>
        <p:spPr>
          <a:xfrm>
            <a:off x="3228657" y="1065480"/>
            <a:ext cx="1648143" cy="3693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Declaring Props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658863-E0C1-4AD5-A23E-4C8B29ABDDC8}"/>
              </a:ext>
            </a:extLst>
          </p:cNvPr>
          <p:cNvCxnSpPr>
            <a:stCxn id="2" idx="3"/>
          </p:cNvCxnSpPr>
          <p:nvPr/>
        </p:nvCxnSpPr>
        <p:spPr>
          <a:xfrm>
            <a:off x="4876800" y="1250146"/>
            <a:ext cx="457200" cy="3310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C13BC8-C246-4C44-9A78-774B206DCF32}"/>
              </a:ext>
            </a:extLst>
          </p:cNvPr>
          <p:cNvSpPr txBox="1"/>
          <p:nvPr/>
        </p:nvSpPr>
        <p:spPr>
          <a:xfrm>
            <a:off x="2057400" y="3409950"/>
            <a:ext cx="1452449" cy="3693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Passing Props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2A3144-A73C-460A-A967-3861B8478F97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362201" y="3028952"/>
            <a:ext cx="421424" cy="38099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AEB998-9B3D-404D-AFDB-C094A59B2F0A}"/>
              </a:ext>
            </a:extLst>
          </p:cNvPr>
          <p:cNvSpPr txBox="1"/>
          <p:nvPr/>
        </p:nvSpPr>
        <p:spPr>
          <a:xfrm>
            <a:off x="6858000" y="1885950"/>
            <a:ext cx="1285865" cy="3693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Using Props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4C1BAD-C690-41CA-AC67-7979AE52CDB0}"/>
              </a:ext>
            </a:extLst>
          </p:cNvPr>
          <p:cNvCxnSpPr>
            <a:cxnSpLocks/>
          </p:cNvCxnSpPr>
          <p:nvPr/>
        </p:nvCxnSpPr>
        <p:spPr>
          <a:xfrm flipH="1">
            <a:off x="7162800" y="2259200"/>
            <a:ext cx="519271" cy="4366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684DF87B-AA03-4A14-BCD7-3F7BB67564E5}"/>
              </a:ext>
            </a:extLst>
          </p:cNvPr>
          <p:cNvSpPr txBox="1">
            <a:spLocks/>
          </p:cNvSpPr>
          <p:nvPr/>
        </p:nvSpPr>
        <p:spPr>
          <a:xfrm>
            <a:off x="304800" y="3880552"/>
            <a:ext cx="8686799" cy="1052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Declared props are automatically exposed to the template.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Props name are written using camelCase.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3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 build="p"/>
      <p:bldP spid="2" grpId="0" animBg="1"/>
      <p:bldP spid="8" grpId="0" animBg="1"/>
      <p:bldP spid="12" grpId="0" animBg="1"/>
      <p:bldP spid="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3820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 components require explicit props declaration so that Vue knows what external props passed to the component should be treated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fallthrough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props can be declared using the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defineProps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defineProps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compile-time macro that is only available inside </a:t>
            </a:r>
            <a:r>
              <a:rPr lang="en-US" sz="2000" dirty="0">
                <a:cs typeface="Times New Roman" panose="02020603050405020304" pitchFamily="18" charset="0"/>
              </a:rPr>
              <a:t>&lt;script setup&gt;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does not need to be explicitly imported.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defineProps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returns an object that contains all the props passed to the component, so that we can access them in JavaScript if needed.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const props = </a:t>
            </a:r>
            <a:r>
              <a:rPr lang="en-US" sz="2000" dirty="0" err="1">
                <a:cs typeface="Times New Roman" panose="02020603050405020304" pitchFamily="18" charset="0"/>
              </a:rPr>
              <a:t>defineProps</a:t>
            </a:r>
            <a:r>
              <a:rPr lang="en-US" sz="2000" dirty="0">
                <a:cs typeface="Times New Roman" panose="02020603050405020304" pitchFamily="18" charset="0"/>
              </a:rPr>
              <a:t>(["</a:t>
            </a:r>
            <a:r>
              <a:rPr lang="en-US" sz="2000" dirty="0" err="1">
                <a:cs typeface="Times New Roman" panose="02020603050405020304" pitchFamily="18" charset="0"/>
              </a:rPr>
              <a:t>fullName</a:t>
            </a:r>
            <a:r>
              <a:rPr lang="en-US" sz="2000" dirty="0">
                <a:cs typeface="Times New Roman" panose="02020603050405020304" pitchFamily="18" charset="0"/>
              </a:rPr>
              <a:t>"]);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const props = </a:t>
            </a:r>
            <a:r>
              <a:rPr lang="en-US" sz="2000" dirty="0" err="1">
                <a:cs typeface="Times New Roman" panose="02020603050405020304" pitchFamily="18" charset="0"/>
              </a:rPr>
              <a:t>defineProps</a:t>
            </a:r>
            <a:r>
              <a:rPr lang="en-US" sz="2000" dirty="0">
                <a:cs typeface="Times New Roman" panose="02020603050405020304" pitchFamily="18" charset="0"/>
              </a:rPr>
              <a:t>([“</a:t>
            </a:r>
            <a:r>
              <a:rPr lang="en-US" sz="2000" dirty="0" err="1">
                <a:cs typeface="Times New Roman" panose="02020603050405020304" pitchFamily="18" charset="0"/>
              </a:rPr>
              <a:t>firstName</a:t>
            </a:r>
            <a:r>
              <a:rPr lang="en-US" sz="2000" dirty="0">
                <a:cs typeface="Times New Roman" panose="02020603050405020304" pitchFamily="18" charset="0"/>
              </a:rPr>
              <a:t>“, “</a:t>
            </a:r>
            <a:r>
              <a:rPr lang="en-US" sz="2000" dirty="0" err="1">
                <a:cs typeface="Times New Roman" panose="02020603050405020304" pitchFamily="18" charset="0"/>
              </a:rPr>
              <a:t>lastName</a:t>
            </a:r>
            <a:r>
              <a:rPr lang="en-US" sz="2000" dirty="0">
                <a:cs typeface="Times New Roman" panose="02020603050405020304" pitchFamily="18" charset="0"/>
              </a:rPr>
              <a:t>”]);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Declaring Props</a:t>
            </a:r>
          </a:p>
        </p:txBody>
      </p:sp>
    </p:spTree>
    <p:extLst>
      <p:ext uri="{BB962C8B-B14F-4D97-AF65-F5344CB8AC3E}">
        <p14:creationId xmlns:p14="http://schemas.microsoft.com/office/powerpoint/2010/main" val="293538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 setup&gt;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import { ref } from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import Hello from "./components/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Hello.vue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ref("Sonam");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&lt;template&gt;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&lt;Hello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="Sonam Kumari" /&gt;		// Static Prop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&lt;Hello full-name="Sonam Kumari" /&gt;		// Static Prop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&lt;Hello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first-name="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		// Dynamic Prop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&lt;/template&gt;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Passing Props</a:t>
            </a:r>
          </a:p>
        </p:txBody>
      </p:sp>
    </p:spTree>
    <p:extLst>
      <p:ext uri="{BB962C8B-B14F-4D97-AF65-F5344CB8AC3E}">
        <p14:creationId xmlns:p14="http://schemas.microsoft.com/office/powerpoint/2010/main" val="362910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props form a one-way-down binding between the child property and the parent one: when the parent property updates, it will flow down to the child, but not the other way around.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time the parent component is updated, all props in the child component will be refreshed with the latest value.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should not attempt to mutate a prop inside a child component. If you do, Vue will warn you in the console.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const props = </a:t>
            </a:r>
            <a:r>
              <a:rPr lang="en-US" sz="2000" dirty="0" err="1">
                <a:cs typeface="Times New Roman" panose="02020603050405020304" pitchFamily="18" charset="0"/>
              </a:rPr>
              <a:t>defineProps</a:t>
            </a:r>
            <a:r>
              <a:rPr lang="en-US" sz="2000" dirty="0">
                <a:cs typeface="Times New Roman" panose="02020603050405020304" pitchFamily="18" charset="0"/>
              </a:rPr>
              <a:t>(["</a:t>
            </a:r>
            <a:r>
              <a:rPr lang="en-US" sz="2000" dirty="0" err="1">
                <a:cs typeface="Times New Roman" panose="02020603050405020304" pitchFamily="18" charset="0"/>
              </a:rPr>
              <a:t>firstName</a:t>
            </a:r>
            <a:r>
              <a:rPr lang="en-US" sz="2000" dirty="0">
                <a:cs typeface="Times New Roman" panose="02020603050405020304" pitchFamily="18" charset="0"/>
              </a:rPr>
              <a:t>", "</a:t>
            </a:r>
            <a:r>
              <a:rPr lang="en-US" sz="2000" dirty="0" err="1">
                <a:cs typeface="Times New Roman" panose="02020603050405020304" pitchFamily="18" charset="0"/>
              </a:rPr>
              <a:t>lastName</a:t>
            </a:r>
            <a:r>
              <a:rPr lang="en-US" sz="2000" dirty="0">
                <a:cs typeface="Times New Roman" panose="02020603050405020304" pitchFamily="18" charset="0"/>
              </a:rPr>
              <a:t>"]);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// don't do this </a:t>
            </a:r>
            <a:r>
              <a:rPr lang="en-US" sz="2000" dirty="0" err="1">
                <a:cs typeface="Times New Roman" panose="02020603050405020304" pitchFamily="18" charset="0"/>
              </a:rPr>
              <a:t>becoz</a:t>
            </a:r>
            <a:r>
              <a:rPr lang="en-US" sz="2000" dirty="0">
                <a:cs typeface="Times New Roman" panose="02020603050405020304" pitchFamily="18" charset="0"/>
              </a:rPr>
              <a:t> Props are </a:t>
            </a:r>
            <a:r>
              <a:rPr lang="en-US" sz="2000" dirty="0" err="1">
                <a:cs typeface="Times New Roman" panose="02020603050405020304" pitchFamily="18" charset="0"/>
              </a:rPr>
              <a:t>readonly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props.firstName</a:t>
            </a:r>
            <a:r>
              <a:rPr lang="en-US" sz="2000" dirty="0">
                <a:cs typeface="Times New Roman" panose="02020603050405020304" pitchFamily="18" charset="0"/>
              </a:rPr>
              <a:t> = "Rahul";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One-Way Data Flow</a:t>
            </a:r>
          </a:p>
        </p:txBody>
      </p:sp>
    </p:spTree>
    <p:extLst>
      <p:ext uri="{BB962C8B-B14F-4D97-AF65-F5344CB8AC3E}">
        <p14:creationId xmlns:p14="http://schemas.microsoft.com/office/powerpoint/2010/main" val="357828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 is used to pass in an initial value; the child component wants to use it as a local data property afterwards. In this case, it's best to define a local data property that uses the prop as its initial value.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props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defineProps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You can use it as Local Data Property but it is disconnected from future prop updates.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ref(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props.firstName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One-Way Data Flow</a:t>
            </a:r>
          </a:p>
        </p:txBody>
      </p:sp>
    </p:spTree>
    <p:extLst>
      <p:ext uri="{BB962C8B-B14F-4D97-AF65-F5344CB8AC3E}">
        <p14:creationId xmlns:p14="http://schemas.microsoft.com/office/powerpoint/2010/main" val="406716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 is passed in as a raw value that needs to be transformed. In this case, it's best to define a computed property using the prop's value.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props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defineProps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You can use it in Computed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auto-updates when the prop changes.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computed(() =&gt;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props.firstName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props.lastName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One-Way Data Flow</a:t>
            </a:r>
          </a:p>
        </p:txBody>
      </p:sp>
    </p:spTree>
    <p:extLst>
      <p:ext uri="{BB962C8B-B14F-4D97-AF65-F5344CB8AC3E}">
        <p14:creationId xmlns:p14="http://schemas.microsoft.com/office/powerpoint/2010/main" val="40194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can specify requirements for their props, such as the types.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specify prop validations, you can provide an object with validation requirements to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defineProps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macro, instead of an array of strings.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prop validation fails, Vue will produce a console warning.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props are optional by default, unless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required: true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specified.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absent optional prop other than Boolean will have undefined value.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Boolean absent props will be cast to false. You should set a default value for it in order to get desired behavior.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default value is specified, it will be used if the resolved prop value is undefined, this includes both when the prop is absent, or an explicit undefined value is passed.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 Validation</a:t>
            </a:r>
          </a:p>
        </p:txBody>
      </p:sp>
    </p:spTree>
    <p:extLst>
      <p:ext uri="{BB962C8B-B14F-4D97-AF65-F5344CB8AC3E}">
        <p14:creationId xmlns:p14="http://schemas.microsoft.com/office/powerpoint/2010/main" val="159877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27432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props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defineProps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String,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age: Number,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props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defineProps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type: String,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required: true,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default: "Sonam Sharma",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age: Number,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 Validation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B2AB694-5202-46C2-94E2-8A186335D523}"/>
              </a:ext>
            </a:extLst>
          </p:cNvPr>
          <p:cNvSpPr txBox="1">
            <a:spLocks/>
          </p:cNvSpPr>
          <p:nvPr/>
        </p:nvSpPr>
        <p:spPr>
          <a:xfrm>
            <a:off x="3657600" y="666750"/>
            <a:ext cx="2438400" cy="441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props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defineProps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[String, Number],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age: Number,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summary: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type: Object,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default(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rawProps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{ message: 'hello'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},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say: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type: Function,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default(){ return ‘Hello’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BABB06-97A3-4ED7-B27F-B3DF8F35D9F4}"/>
              </a:ext>
            </a:extLst>
          </p:cNvPr>
          <p:cNvSpPr/>
          <p:nvPr/>
        </p:nvSpPr>
        <p:spPr>
          <a:xfrm>
            <a:off x="6364071" y="1157719"/>
            <a:ext cx="2518986" cy="1169551"/>
          </a:xfrm>
          <a:prstGeom prst="rect">
            <a:avLst/>
          </a:prstGeom>
          <a:ln w="1905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 array defaults must be returned from a factory function. The function receives the raw props received by the component as the argument.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5F5C89-E861-42B8-B67F-C60C4CC9881A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5029201" y="1742495"/>
            <a:ext cx="1334870" cy="524455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7897FD-C5C9-42C6-93A7-01DD921ED649}"/>
              </a:ext>
            </a:extLst>
          </p:cNvPr>
          <p:cNvSpPr/>
          <p:nvPr/>
        </p:nvSpPr>
        <p:spPr>
          <a:xfrm>
            <a:off x="6364071" y="2859675"/>
            <a:ext cx="2518986" cy="954107"/>
          </a:xfrm>
          <a:prstGeom prst="rect">
            <a:avLst/>
          </a:prstGeom>
          <a:ln w="1905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object or array default, this is not a factory function - this is a function to serve as a default value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DA9F6C-306F-4CE8-96F1-347F28B74CAB}"/>
              </a:ext>
            </a:extLst>
          </p:cNvPr>
          <p:cNvCxnSpPr>
            <a:stCxn id="8" idx="1"/>
          </p:cNvCxnSpPr>
          <p:nvPr/>
        </p:nvCxnSpPr>
        <p:spPr>
          <a:xfrm flipH="1">
            <a:off x="5029201" y="3336729"/>
            <a:ext cx="1334870" cy="479777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68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 build="p"/>
      <p:bldP spid="2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2605</TotalTime>
  <Words>1003</Words>
  <Application>Microsoft Office PowerPoint</Application>
  <PresentationFormat>On-screen Show (16:9)</PresentationFormat>
  <Paragraphs>122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Directory Structure</dc:title>
  <dc:creator>RK</dc:creator>
  <cp:lastModifiedBy>R</cp:lastModifiedBy>
  <cp:revision>441</cp:revision>
  <dcterms:created xsi:type="dcterms:W3CDTF">2006-08-16T00:00:00Z</dcterms:created>
  <dcterms:modified xsi:type="dcterms:W3CDTF">2022-09-11T13:12:19Z</dcterms:modified>
</cp:coreProperties>
</file>