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can emit custom events directly in template expressions using the built-in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$emit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000" dirty="0">
                <a:cs typeface="Times New Roman" panose="02020603050405020304" pitchFamily="18" charset="0"/>
              </a:rPr>
              <a:t>&lt;button @click="$emit('increaseCount')"&gt;Click&lt;/button&gt;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 can then listen to it using v-on.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&lt;Hello @</a:t>
            </a:r>
            <a:r>
              <a:rPr lang="en-US" sz="2000" dirty="0" err="1">
                <a:cs typeface="Times New Roman" panose="02020603050405020304" pitchFamily="18" charset="0"/>
              </a:rPr>
              <a:t>increaseCount</a:t>
            </a:r>
            <a:r>
              <a:rPr lang="en-US" sz="2000" dirty="0">
                <a:cs typeface="Times New Roman" panose="02020603050405020304" pitchFamily="18" charset="0"/>
              </a:rPr>
              <a:t>="count++"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&lt;Hello @increase-count="count++"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emitted a camelCase event, but can listen for it using a kebab-cased listener in the parent.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Event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@click="$emit('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11)"&gt;Click&lt;/button&gt;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&lt;Hello @increase-count="(n) =&gt; (count += n)"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&lt;Hello @increase-count="increaseby11" 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increaseby11(n)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count.value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 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extra arguments passed to $emit() after the event name will be forwarded to the listener.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Argument</a:t>
            </a:r>
          </a:p>
        </p:txBody>
      </p:sp>
    </p:spTree>
    <p:extLst>
      <p:ext uri="{BB962C8B-B14F-4D97-AF65-F5344CB8AC3E}">
        <p14:creationId xmlns:p14="http://schemas.microsoft.com/office/powerpoint/2010/main" val="22520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defineEmits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Emitted events can be explicitly declared on the component via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defineEmits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macro.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an function which is equivalent to $emit method.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defineEmits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macro cannot be used inside a function, it must be placed directly within 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emit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defineEmits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console.log(emit);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Emitted Events</a:t>
            </a:r>
          </a:p>
        </p:txBody>
      </p:sp>
    </p:spTree>
    <p:extLst>
      <p:ext uri="{BB962C8B-B14F-4D97-AF65-F5344CB8AC3E}">
        <p14:creationId xmlns:p14="http://schemas.microsoft.com/office/powerpoint/2010/main" val="24387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emit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defineEmits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fsubmit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Emitted Events</a:t>
            </a:r>
          </a:p>
        </p:txBody>
      </p:sp>
    </p:spTree>
    <p:extLst>
      <p:ext uri="{BB962C8B-B14F-4D97-AF65-F5344CB8AC3E}">
        <p14:creationId xmlns:p14="http://schemas.microsoft.com/office/powerpoint/2010/main" val="35197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emitted event can be validated if it is defined with the object syntax instead of the array syntax.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validation, the event is assigned a function that receives the arguments passed to the emit call and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indicate whether the event is valid or not.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const emit = </a:t>
            </a:r>
            <a:r>
              <a:rPr lang="en-US" sz="1800" dirty="0" err="1">
                <a:cs typeface="Times New Roman" panose="02020603050405020304" pitchFamily="18" charset="0"/>
              </a:rPr>
              <a:t>defineEmits</a:t>
            </a:r>
            <a:r>
              <a:rPr lang="en-US" sz="1800" dirty="0">
                <a:cs typeface="Times New Roman" panose="02020603050405020304" pitchFamily="18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cs typeface="Times New Roman" panose="02020603050405020304" pitchFamily="18" charset="0"/>
              </a:rPr>
              <a:t>fsubmit</a:t>
            </a:r>
            <a:r>
              <a:rPr lang="en-US" sz="1800" dirty="0">
                <a:cs typeface="Times New Roman" panose="02020603050405020304" pitchFamily="18" charset="0"/>
              </a:rPr>
              <a:t>: ({ name })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	if (name) { return true;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	else { return false; }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Validation</a:t>
            </a:r>
          </a:p>
        </p:txBody>
      </p:sp>
    </p:spTree>
    <p:extLst>
      <p:ext uri="{BB962C8B-B14F-4D97-AF65-F5344CB8AC3E}">
        <p14:creationId xmlns:p14="http://schemas.microsoft.com/office/powerpoint/2010/main" val="26319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320</Words>
  <Application>Microsoft Office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375</cp:revision>
  <dcterms:created xsi:type="dcterms:W3CDTF">2006-08-16T00:00:00Z</dcterms:created>
  <dcterms:modified xsi:type="dcterms:W3CDTF">2022-09-13T06:08:32Z</dcterms:modified>
</cp:coreProperties>
</file>