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86" r:id="rId3"/>
    <p:sldId id="287" r:id="rId4"/>
    <p:sldId id="292" r:id="rId5"/>
    <p:sldId id="288" r:id="rId6"/>
    <p:sldId id="293" r:id="rId7"/>
    <p:sldId id="294" r:id="rId8"/>
    <p:sldId id="295" r:id="rId9"/>
    <p:sldId id="296" r:id="rId10"/>
    <p:sldId id="290" r:id="rId11"/>
    <p:sldId id="297" r:id="rId12"/>
    <p:sldId id="298" r:id="rId13"/>
    <p:sldId id="29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38" y="3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22098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pass a template fragment to a child component, and let the child component render the fragment within its own template.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&lt;slot&gt; element is a slot outlet that indicates where the parent-provided slot content should be rendered.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content is not just limited to text. It can be any valid template content.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3939164-FA37-485F-9481-30B38575AD0E}"/>
              </a:ext>
            </a:extLst>
          </p:cNvPr>
          <p:cNvSpPr txBox="1">
            <a:spLocks/>
          </p:cNvSpPr>
          <p:nvPr/>
        </p:nvSpPr>
        <p:spPr>
          <a:xfrm>
            <a:off x="475291" y="3028950"/>
            <a:ext cx="31242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&lt;Hello&gt;&lt;h1&gt;Sonam&lt;/h1&gt;&lt;/Hello&gt;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&lt;Hello&gt;&lt;h2&gt;Rahul&lt;/h2&gt;&lt;/Hello&gt;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6424F1B-00BA-48A1-9C8B-69E0CB4A877E}"/>
              </a:ext>
            </a:extLst>
          </p:cNvPr>
          <p:cNvSpPr txBox="1">
            <a:spLocks/>
          </p:cNvSpPr>
          <p:nvPr/>
        </p:nvSpPr>
        <p:spPr>
          <a:xfrm>
            <a:off x="3751891" y="3021960"/>
            <a:ext cx="33528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&lt;slot&gt;&lt;/slot&gt;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&lt;/template&gt;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539DB1-2DCE-41CA-9B93-E298A8BB6B6B}"/>
              </a:ext>
            </a:extLst>
          </p:cNvPr>
          <p:cNvSpPr txBox="1">
            <a:spLocks/>
          </p:cNvSpPr>
          <p:nvPr/>
        </p:nvSpPr>
        <p:spPr>
          <a:xfrm>
            <a:off x="7333291" y="3021137"/>
            <a:ext cx="13716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56AB0AE-A5C5-4C27-8CC2-824E851987C4}"/>
              </a:ext>
            </a:extLst>
          </p:cNvPr>
          <p:cNvSpPr/>
          <p:nvPr/>
        </p:nvSpPr>
        <p:spPr>
          <a:xfrm rot="16200000">
            <a:off x="1866500" y="3447650"/>
            <a:ext cx="124420" cy="1324180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F84B3-509B-4B68-9D95-1C61475B8545}"/>
              </a:ext>
            </a:extLst>
          </p:cNvPr>
          <p:cNvSpPr txBox="1"/>
          <p:nvPr/>
        </p:nvSpPr>
        <p:spPr>
          <a:xfrm>
            <a:off x="1421853" y="4262140"/>
            <a:ext cx="1089914" cy="27979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Slot Content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0D5FF-7E55-4F4C-B2DD-1AECD918B92A}"/>
              </a:ext>
            </a:extLst>
          </p:cNvPr>
          <p:cNvSpPr txBox="1"/>
          <p:nvPr/>
        </p:nvSpPr>
        <p:spPr>
          <a:xfrm>
            <a:off x="5584120" y="3739753"/>
            <a:ext cx="969176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Slot Outlet</a:t>
            </a:r>
            <a:endParaRPr lang="en-IN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19751D-2B55-45FC-A771-2FB7CACC36E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105400" y="3893641"/>
            <a:ext cx="478720" cy="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C987-2EB1-410F-8809-9098EF5938E7}"/>
              </a:ext>
            </a:extLst>
          </p:cNvPr>
          <p:cNvSpPr/>
          <p:nvPr/>
        </p:nvSpPr>
        <p:spPr>
          <a:xfrm>
            <a:off x="381000" y="4640163"/>
            <a:ext cx="85343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</a:t>
            </a:r>
            <a:r>
              <a:rPr lang="en-US" sz="1400" b="1" dirty="0"/>
              <a:t>&lt;slot&gt; </a:t>
            </a:r>
            <a:r>
              <a:rPr lang="en-US" sz="1400" dirty="0"/>
              <a:t>element is a slot outlet that indicates where the parent-provided slot content should be rendered.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7492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  <p:bldP spid="7" grpId="0" build="p"/>
      <p:bldP spid="8" grpId="0" build="p"/>
      <p:bldP spid="2" grpId="0" animBg="1"/>
      <p:bldP spid="3" grpId="0" animBg="1"/>
      <p:bldP spid="9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2286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cases where it could be useful if a slot's content can make use of data from both the parent scope and the child scope.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that, we need a way for the child to pass data to a slot when rendering it.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pass attributes to a slot outlet just like passing props to a component.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Single Slot Default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Scoped Slots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A645F78-5A5F-4F52-BC98-FD3D6812FC22}"/>
              </a:ext>
            </a:extLst>
          </p:cNvPr>
          <p:cNvSpPr txBox="1">
            <a:spLocks/>
          </p:cNvSpPr>
          <p:nvPr/>
        </p:nvSpPr>
        <p:spPr>
          <a:xfrm>
            <a:off x="442332" y="2735533"/>
            <a:ext cx="3124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 v-slot=“</a:t>
            </a:r>
            <a:r>
              <a:rPr lang="en-US" sz="1600" dirty="0" err="1">
                <a:cs typeface="Times New Roman" panose="02020603050405020304" pitchFamily="18" charset="0"/>
              </a:rPr>
              <a:t>slotProps</a:t>
            </a:r>
            <a:r>
              <a:rPr lang="en-US" sz="1600" dirty="0">
                <a:cs typeface="Times New Roman" panose="02020603050405020304" pitchFamily="18" charset="0"/>
              </a:rPr>
              <a:t>”&gt;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&lt;h1&gt;Name: {</a:t>
            </a:r>
            <a:r>
              <a:rPr lang="en-US" sz="1600" dirty="0" err="1">
                <a:cs typeface="Times New Roman" panose="02020603050405020304" pitchFamily="18" charset="0"/>
              </a:rPr>
              <a:t>slotProps.nm</a:t>
            </a:r>
            <a:r>
              <a:rPr lang="en-US" sz="1600" dirty="0">
                <a:cs typeface="Times New Roman" panose="02020603050405020304" pitchFamily="18" charset="0"/>
              </a:rPr>
              <a:t>}&lt;h1&gt;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&lt;h1&gt;Age: {</a:t>
            </a:r>
            <a:r>
              <a:rPr lang="en-US" sz="1600" dirty="0" err="1">
                <a:cs typeface="Times New Roman" panose="02020603050405020304" pitchFamily="18" charset="0"/>
              </a:rPr>
              <a:t>slotProps.age</a:t>
            </a:r>
            <a:r>
              <a:rPr lang="en-US" sz="1600" dirty="0">
                <a:cs typeface="Times New Roman" panose="02020603050405020304" pitchFamily="18" charset="0"/>
              </a:rPr>
              <a:t>}&lt;h1&gt;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&lt;/Hello&gt;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6A5CF8-3A84-446D-B3AA-EC0E640CCC47}"/>
              </a:ext>
            </a:extLst>
          </p:cNvPr>
          <p:cNvSpPr txBox="1">
            <a:spLocks/>
          </p:cNvSpPr>
          <p:nvPr/>
        </p:nvSpPr>
        <p:spPr>
          <a:xfrm>
            <a:off x="4572000" y="2735533"/>
            <a:ext cx="3788192" cy="144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nm=“Sonam” :age=“27”&gt;&lt;/slot&gt;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&lt;/template&gt;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26E65-88E9-4731-A129-FEA5D0DDEAC5}"/>
              </a:ext>
            </a:extLst>
          </p:cNvPr>
          <p:cNvSpPr txBox="1"/>
          <p:nvPr/>
        </p:nvSpPr>
        <p:spPr>
          <a:xfrm>
            <a:off x="5867400" y="4028682"/>
            <a:ext cx="1538370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Scoped Slot Outlet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E86FF-6D29-4CF3-AE41-501A6F285275}"/>
              </a:ext>
            </a:extLst>
          </p:cNvPr>
          <p:cNvSpPr txBox="1"/>
          <p:nvPr/>
        </p:nvSpPr>
        <p:spPr>
          <a:xfrm>
            <a:off x="3276601" y="4016966"/>
            <a:ext cx="1067469" cy="52322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Scoped Slot Content</a:t>
            </a:r>
            <a:endParaRPr lang="en-IN" sz="1400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C8951D7-2EB2-4066-8EB6-F76CF5F2012C}"/>
              </a:ext>
            </a:extLst>
          </p:cNvPr>
          <p:cNvSpPr/>
          <p:nvPr/>
        </p:nvSpPr>
        <p:spPr>
          <a:xfrm rot="16200000">
            <a:off x="6334376" y="2360569"/>
            <a:ext cx="160044" cy="2868405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27D6A-D22F-42F6-B140-AA10430B70ED}"/>
              </a:ext>
            </a:extLst>
          </p:cNvPr>
          <p:cNvSpPr txBox="1"/>
          <p:nvPr/>
        </p:nvSpPr>
        <p:spPr>
          <a:xfrm>
            <a:off x="7171448" y="3028950"/>
            <a:ext cx="915059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Slot Props</a:t>
            </a:r>
            <a:endParaRPr lang="en-IN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7240D0-E817-4F99-9C71-4F3B971AF8FE}"/>
              </a:ext>
            </a:extLst>
          </p:cNvPr>
          <p:cNvCxnSpPr>
            <a:stCxn id="14" idx="1"/>
          </p:cNvCxnSpPr>
          <p:nvPr/>
        </p:nvCxnSpPr>
        <p:spPr>
          <a:xfrm flipH="1">
            <a:off x="6096000" y="3182839"/>
            <a:ext cx="1075448" cy="27621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56921D-12FA-4254-902A-036EA81492BB}"/>
              </a:ext>
            </a:extLst>
          </p:cNvPr>
          <p:cNvSpPr/>
          <p:nvPr/>
        </p:nvSpPr>
        <p:spPr>
          <a:xfrm rot="1962293">
            <a:off x="3192967" y="3693513"/>
            <a:ext cx="167268" cy="45494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66C525-3B9D-4D90-9ED4-1B6CFEF7BC7A}"/>
              </a:ext>
            </a:extLst>
          </p:cNvPr>
          <p:cNvSpPr/>
          <p:nvPr/>
        </p:nvSpPr>
        <p:spPr>
          <a:xfrm>
            <a:off x="457200" y="4605289"/>
            <a:ext cx="822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-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slot won't be included in the props because it is reserved.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3" grpId="0" animBg="1"/>
      <p:bldP spid="14" grpId="0" animBg="1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Single Slot Default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A645F78-5A5F-4F52-BC98-FD3D6812FC22}"/>
              </a:ext>
            </a:extLst>
          </p:cNvPr>
          <p:cNvSpPr txBox="1">
            <a:spLocks/>
          </p:cNvSpPr>
          <p:nvPr/>
        </p:nvSpPr>
        <p:spPr>
          <a:xfrm>
            <a:off x="442332" y="971550"/>
            <a:ext cx="3124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 v-slot=“{nm, age}”&gt;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&lt;h1&gt;Name: {nm}&lt;h1&gt;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&lt;h1&gt;Age: {age}&lt;h1&gt;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&lt;/Hello&gt;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6A5CF8-3A84-446D-B3AA-EC0E640CCC47}"/>
              </a:ext>
            </a:extLst>
          </p:cNvPr>
          <p:cNvSpPr txBox="1">
            <a:spLocks/>
          </p:cNvSpPr>
          <p:nvPr/>
        </p:nvSpPr>
        <p:spPr>
          <a:xfrm>
            <a:off x="4572000" y="971550"/>
            <a:ext cx="3788192" cy="144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:nm=“Sonam” :age=“27”&gt;&lt;/slot&gt;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&lt;/template&gt;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26E65-88E9-4731-A129-FEA5D0DDEAC5}"/>
              </a:ext>
            </a:extLst>
          </p:cNvPr>
          <p:cNvSpPr txBox="1"/>
          <p:nvPr/>
        </p:nvSpPr>
        <p:spPr>
          <a:xfrm>
            <a:off x="5867400" y="2264699"/>
            <a:ext cx="1538370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Scoped Slot Outlet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E86FF-6D29-4CF3-AE41-501A6F285275}"/>
              </a:ext>
            </a:extLst>
          </p:cNvPr>
          <p:cNvSpPr txBox="1"/>
          <p:nvPr/>
        </p:nvSpPr>
        <p:spPr>
          <a:xfrm>
            <a:off x="2788077" y="2109236"/>
            <a:ext cx="1067469" cy="52322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Scoped Slot Content</a:t>
            </a:r>
            <a:endParaRPr lang="en-IN" sz="1400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C8951D7-2EB2-4066-8EB6-F76CF5F2012C}"/>
              </a:ext>
            </a:extLst>
          </p:cNvPr>
          <p:cNvSpPr/>
          <p:nvPr/>
        </p:nvSpPr>
        <p:spPr>
          <a:xfrm rot="16200000">
            <a:off x="6320827" y="583037"/>
            <a:ext cx="187142" cy="2868405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27D6A-D22F-42F6-B140-AA10430B70ED}"/>
              </a:ext>
            </a:extLst>
          </p:cNvPr>
          <p:cNvSpPr txBox="1"/>
          <p:nvPr/>
        </p:nvSpPr>
        <p:spPr>
          <a:xfrm>
            <a:off x="7171448" y="1264967"/>
            <a:ext cx="915059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Slot Props</a:t>
            </a:r>
            <a:endParaRPr lang="en-IN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7240D0-E817-4F99-9C71-4F3B971AF8FE}"/>
              </a:ext>
            </a:extLst>
          </p:cNvPr>
          <p:cNvCxnSpPr>
            <a:stCxn id="14" idx="1"/>
          </p:cNvCxnSpPr>
          <p:nvPr/>
        </p:nvCxnSpPr>
        <p:spPr>
          <a:xfrm flipH="1">
            <a:off x="6096000" y="1418856"/>
            <a:ext cx="1075448" cy="27621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56921D-12FA-4254-902A-036EA81492BB}"/>
              </a:ext>
            </a:extLst>
          </p:cNvPr>
          <p:cNvSpPr/>
          <p:nvPr/>
        </p:nvSpPr>
        <p:spPr>
          <a:xfrm rot="1962293">
            <a:off x="2540810" y="1883336"/>
            <a:ext cx="167268" cy="45494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Scoped Slot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64E031C-0B38-4248-9ADB-E05C04FBD27C}"/>
              </a:ext>
            </a:extLst>
          </p:cNvPr>
          <p:cNvSpPr txBox="1">
            <a:spLocks/>
          </p:cNvSpPr>
          <p:nvPr/>
        </p:nvSpPr>
        <p:spPr>
          <a:xfrm>
            <a:off x="457200" y="819150"/>
            <a:ext cx="44196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</a:t>
            </a:r>
            <a:r>
              <a:rPr lang="en-US" sz="1600" dirty="0" err="1">
                <a:cs typeface="Times New Roman" panose="02020603050405020304" pitchFamily="18" charset="0"/>
              </a:rPr>
              <a:t>v-slot:header</a:t>
            </a:r>
            <a:r>
              <a:rPr lang="en-US" sz="1600" dirty="0">
                <a:cs typeface="Times New Roman" panose="02020603050405020304" pitchFamily="18" charset="0"/>
              </a:rPr>
              <a:t>=“</a:t>
            </a:r>
            <a:r>
              <a:rPr lang="en-US" sz="1600" dirty="0" err="1">
                <a:cs typeface="Times New Roman" panose="02020603050405020304" pitchFamily="18" charset="0"/>
              </a:rPr>
              <a:t>headerProps</a:t>
            </a:r>
            <a:r>
              <a:rPr lang="en-US" sz="1600" dirty="0">
                <a:cs typeface="Times New Roman" panose="02020603050405020304" pitchFamily="18" charset="0"/>
              </a:rPr>
              <a:t>”&gt;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&lt;h1&gt;This is Header {{</a:t>
            </a:r>
            <a:r>
              <a:rPr lang="en-US" sz="1600" dirty="0" err="1">
                <a:cs typeface="Times New Roman" panose="02020603050405020304" pitchFamily="18" charset="0"/>
              </a:rPr>
              <a:t>headerProps.hdr</a:t>
            </a:r>
            <a:r>
              <a:rPr lang="en-US" sz="1600" dirty="0">
                <a:cs typeface="Times New Roman" panose="02020603050405020304" pitchFamily="18" charset="0"/>
              </a:rPr>
              <a:t>}}&lt;/h1&gt;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</a:t>
            </a:r>
            <a:r>
              <a:rPr lang="en-US" sz="1600" dirty="0" err="1">
                <a:cs typeface="Times New Roman" panose="02020603050405020304" pitchFamily="18" charset="0"/>
              </a:rPr>
              <a:t>v-slot:main</a:t>
            </a:r>
            <a:r>
              <a:rPr lang="en-US" sz="1600" dirty="0">
                <a:cs typeface="Times New Roman" panose="02020603050405020304" pitchFamily="18" charset="0"/>
              </a:rPr>
              <a:t>=“</a:t>
            </a:r>
            <a:r>
              <a:rPr lang="en-US" sz="1600" dirty="0" err="1">
                <a:cs typeface="Times New Roman" panose="02020603050405020304" pitchFamily="18" charset="0"/>
              </a:rPr>
              <a:t>mainProps</a:t>
            </a:r>
            <a:r>
              <a:rPr lang="en-US" sz="1600" dirty="0">
                <a:cs typeface="Times New Roman" panose="02020603050405020304" pitchFamily="18" charset="0"/>
              </a:rPr>
              <a:t>”&gt;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&lt;h1&gt;This is Main {{mainProps.mn}}&lt;/h1&gt;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</a:t>
            </a:r>
            <a:r>
              <a:rPr lang="en-US" sz="1600" dirty="0" err="1">
                <a:cs typeface="Times New Roman" panose="02020603050405020304" pitchFamily="18" charset="0"/>
              </a:rPr>
              <a:t>v-slot:footer</a:t>
            </a:r>
            <a:r>
              <a:rPr lang="en-US" sz="1600" dirty="0">
                <a:cs typeface="Times New Roman" panose="02020603050405020304" pitchFamily="18" charset="0"/>
              </a:rPr>
              <a:t>=“</a:t>
            </a:r>
            <a:r>
              <a:rPr lang="en-US" sz="1600" dirty="0" err="1">
                <a:cs typeface="Times New Roman" panose="02020603050405020304" pitchFamily="18" charset="0"/>
              </a:rPr>
              <a:t>footerProps</a:t>
            </a:r>
            <a:r>
              <a:rPr lang="en-US" sz="1600" dirty="0">
                <a:cs typeface="Times New Roman" panose="02020603050405020304" pitchFamily="18" charset="0"/>
              </a:rPr>
              <a:t>”&gt;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&lt;h1&gt;This is Footer {{</a:t>
            </a:r>
            <a:r>
              <a:rPr lang="en-US" sz="1600" dirty="0" err="1">
                <a:cs typeface="Times New Roman" panose="02020603050405020304" pitchFamily="18" charset="0"/>
              </a:rPr>
              <a:t>footerProps.ftr</a:t>
            </a:r>
            <a:r>
              <a:rPr lang="en-US" sz="1600" dirty="0">
                <a:cs typeface="Times New Roman" panose="02020603050405020304" pitchFamily="18" charset="0"/>
              </a:rPr>
              <a:t>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&lt;/ 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 &gt;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A83ED78-83FE-452F-989E-94DBAE208FE5}"/>
              </a:ext>
            </a:extLst>
          </p:cNvPr>
          <p:cNvSpPr txBox="1">
            <a:spLocks/>
          </p:cNvSpPr>
          <p:nvPr/>
        </p:nvSpPr>
        <p:spPr>
          <a:xfrm>
            <a:off x="5181600" y="819150"/>
            <a:ext cx="37338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BaseLayout.vue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name=“header” </a:t>
            </a:r>
            <a:r>
              <a:rPr lang="en-US" sz="1600" dirty="0" err="1">
                <a:cs typeface="Times New Roman" panose="02020603050405020304" pitchFamily="18" charset="0"/>
              </a:rPr>
              <a:t>hdr</a:t>
            </a:r>
            <a:r>
              <a:rPr lang="en-US" sz="1600" dirty="0">
                <a:cs typeface="Times New Roman" panose="02020603050405020304" pitchFamily="18" charset="0"/>
              </a:rPr>
              <a:t>=“H”&gt;&lt;/slot&gt;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name=“main” </a:t>
            </a:r>
            <a:r>
              <a:rPr lang="en-US" sz="1600" dirty="0" err="1">
                <a:cs typeface="Times New Roman" panose="02020603050405020304" pitchFamily="18" charset="0"/>
              </a:rPr>
              <a:t>mn</a:t>
            </a:r>
            <a:r>
              <a:rPr lang="en-US" sz="1600" dirty="0">
                <a:cs typeface="Times New Roman" panose="02020603050405020304" pitchFamily="18" charset="0"/>
              </a:rPr>
              <a:t>=“M”&gt;&lt;/slot&gt;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name=“footer” </a:t>
            </a:r>
            <a:r>
              <a:rPr lang="en-US" sz="1600" dirty="0" err="1">
                <a:cs typeface="Times New Roman" panose="02020603050405020304" pitchFamily="18" charset="0"/>
              </a:rPr>
              <a:t>ftr</a:t>
            </a:r>
            <a:r>
              <a:rPr lang="en-US" sz="1600" dirty="0">
                <a:cs typeface="Times New Roman" panose="02020603050405020304" pitchFamily="18" charset="0"/>
              </a:rPr>
              <a:t>=“F”&gt;&lt;/slot&gt;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&lt;/template&gt;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765812-B88A-4B1D-8FAD-AF1DE70B19EC}"/>
              </a:ext>
            </a:extLst>
          </p:cNvPr>
          <p:cNvSpPr/>
          <p:nvPr/>
        </p:nvSpPr>
        <p:spPr>
          <a:xfrm>
            <a:off x="4876800" y="3333750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-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slot won't be included in the props because it is reserved.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Scoped Slot with Shorthand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64E031C-0B38-4248-9ADB-E05C04FBD27C}"/>
              </a:ext>
            </a:extLst>
          </p:cNvPr>
          <p:cNvSpPr txBox="1">
            <a:spLocks/>
          </p:cNvSpPr>
          <p:nvPr/>
        </p:nvSpPr>
        <p:spPr>
          <a:xfrm>
            <a:off x="457200" y="819150"/>
            <a:ext cx="44958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#header=“</a:t>
            </a:r>
            <a:r>
              <a:rPr lang="en-US" sz="1600" dirty="0" err="1">
                <a:cs typeface="Times New Roman" panose="02020603050405020304" pitchFamily="18" charset="0"/>
              </a:rPr>
              <a:t>headerProps</a:t>
            </a:r>
            <a:r>
              <a:rPr lang="en-US" sz="1600" dirty="0">
                <a:cs typeface="Times New Roman" panose="02020603050405020304" pitchFamily="18" charset="0"/>
              </a:rPr>
              <a:t>”&gt;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&lt;h1&gt;This is Header {{</a:t>
            </a:r>
            <a:r>
              <a:rPr lang="en-US" sz="1600" dirty="0" err="1">
                <a:cs typeface="Times New Roman" panose="02020603050405020304" pitchFamily="18" charset="0"/>
              </a:rPr>
              <a:t>headerProps.hdr</a:t>
            </a:r>
            <a:r>
              <a:rPr lang="en-US" sz="1600" dirty="0">
                <a:cs typeface="Times New Roman" panose="02020603050405020304" pitchFamily="18" charset="0"/>
              </a:rPr>
              <a:t>}}&lt;/h1&gt;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#main=“</a:t>
            </a:r>
            <a:r>
              <a:rPr lang="en-US" sz="1600" dirty="0" err="1">
                <a:cs typeface="Times New Roman" panose="02020603050405020304" pitchFamily="18" charset="0"/>
              </a:rPr>
              <a:t>mainProps</a:t>
            </a:r>
            <a:r>
              <a:rPr lang="en-US" sz="1600" dirty="0">
                <a:cs typeface="Times New Roman" panose="02020603050405020304" pitchFamily="18" charset="0"/>
              </a:rPr>
              <a:t>”&gt;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&lt;h1&gt;This is Main {{mainProps.mn}}&lt;/h1&gt;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#footer=“</a:t>
            </a:r>
            <a:r>
              <a:rPr lang="en-US" sz="1600" dirty="0" err="1">
                <a:cs typeface="Times New Roman" panose="02020603050405020304" pitchFamily="18" charset="0"/>
              </a:rPr>
              <a:t>footerProps</a:t>
            </a:r>
            <a:r>
              <a:rPr lang="en-US" sz="1600" dirty="0">
                <a:cs typeface="Times New Roman" panose="02020603050405020304" pitchFamily="18" charset="0"/>
              </a:rPr>
              <a:t>”&gt;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&lt;h1&gt;This is Footer {{</a:t>
            </a:r>
            <a:r>
              <a:rPr lang="en-US" sz="1600" dirty="0" err="1">
                <a:cs typeface="Times New Roman" panose="02020603050405020304" pitchFamily="18" charset="0"/>
              </a:rPr>
              <a:t>footerProps.ftr</a:t>
            </a:r>
            <a:r>
              <a:rPr lang="en-US" sz="1600" dirty="0">
                <a:cs typeface="Times New Roman" panose="02020603050405020304" pitchFamily="18" charset="0"/>
              </a:rPr>
              <a:t>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&lt;/ 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 &gt;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A83ED78-83FE-452F-989E-94DBAE208FE5}"/>
              </a:ext>
            </a:extLst>
          </p:cNvPr>
          <p:cNvSpPr txBox="1">
            <a:spLocks/>
          </p:cNvSpPr>
          <p:nvPr/>
        </p:nvSpPr>
        <p:spPr>
          <a:xfrm>
            <a:off x="5181600" y="819150"/>
            <a:ext cx="373380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BaseLayout.vue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name=“header” </a:t>
            </a:r>
            <a:r>
              <a:rPr lang="en-US" sz="1600" dirty="0" err="1">
                <a:cs typeface="Times New Roman" panose="02020603050405020304" pitchFamily="18" charset="0"/>
              </a:rPr>
              <a:t>hdr</a:t>
            </a:r>
            <a:r>
              <a:rPr lang="en-US" sz="1600" dirty="0">
                <a:cs typeface="Times New Roman" panose="02020603050405020304" pitchFamily="18" charset="0"/>
              </a:rPr>
              <a:t>=“H”&gt;&lt;/slot&gt;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name=“main” </a:t>
            </a:r>
            <a:r>
              <a:rPr lang="en-US" sz="1600" dirty="0" err="1">
                <a:cs typeface="Times New Roman" panose="02020603050405020304" pitchFamily="18" charset="0"/>
              </a:rPr>
              <a:t>mn</a:t>
            </a:r>
            <a:r>
              <a:rPr lang="en-US" sz="1600" dirty="0">
                <a:cs typeface="Times New Roman" panose="02020603050405020304" pitchFamily="18" charset="0"/>
              </a:rPr>
              <a:t>=“M”&gt;&lt;/slot&gt;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name=“footer” </a:t>
            </a:r>
            <a:r>
              <a:rPr lang="en-US" sz="1600" dirty="0" err="1">
                <a:cs typeface="Times New Roman" panose="02020603050405020304" pitchFamily="18" charset="0"/>
              </a:rPr>
              <a:t>ftr</a:t>
            </a:r>
            <a:r>
              <a:rPr lang="en-US" sz="1600" dirty="0">
                <a:cs typeface="Times New Roman" panose="02020603050405020304" pitchFamily="18" charset="0"/>
              </a:rPr>
              <a:t>=“F”&gt;&lt;/slot&gt;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27560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31242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// Props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 name="Sonam"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 name=“Rahul" 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// Slot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&lt;Hello&gt;&lt;h1&gt;Sonam&lt;/h1&gt;&lt;/Hello&gt;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&lt;Hello&gt;&lt;h3&gt;Rahul&lt;/h3&gt;&lt;/Hello&gt;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A7D0505-76A1-478F-9F4F-B601A4056A24}"/>
              </a:ext>
            </a:extLst>
          </p:cNvPr>
          <p:cNvSpPr txBox="1">
            <a:spLocks/>
          </p:cNvSpPr>
          <p:nvPr/>
        </p:nvSpPr>
        <p:spPr>
          <a:xfrm>
            <a:off x="3733800" y="735960"/>
            <a:ext cx="3352800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// Props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cs typeface="Times New Roman" panose="02020603050405020304" pitchFamily="18" charset="0"/>
              </a:rPr>
              <a:t>Hello.vue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const props = </a:t>
            </a:r>
            <a:r>
              <a:rPr lang="en-US" sz="1600" dirty="0" err="1">
                <a:cs typeface="Times New Roman" panose="02020603050405020304" pitchFamily="18" charset="0"/>
              </a:rPr>
              <a:t>defineProps</a:t>
            </a:r>
            <a:r>
              <a:rPr lang="en-US" sz="1600" dirty="0">
                <a:cs typeface="Times New Roman" panose="02020603050405020304" pitchFamily="18" charset="0"/>
              </a:rPr>
              <a:t>([“name"]);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&lt;h1&gt;{{ name }}&lt;/h1&gt;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// Slot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cs typeface="Times New Roman" panose="02020603050405020304" pitchFamily="18" charset="0"/>
              </a:rPr>
              <a:t>Hello.vue</a:t>
            </a:r>
            <a:r>
              <a:rPr lang="en-US" sz="1600" b="1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&lt;slot&gt;&lt;/slot&gt;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&lt;/template&gt;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0A8871E-EA51-4D8A-B019-28127F1E40E6}"/>
              </a:ext>
            </a:extLst>
          </p:cNvPr>
          <p:cNvSpPr txBox="1">
            <a:spLocks/>
          </p:cNvSpPr>
          <p:nvPr/>
        </p:nvSpPr>
        <p:spPr>
          <a:xfrm>
            <a:off x="7315200" y="735137"/>
            <a:ext cx="1371600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Props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Slot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371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content has access to the data scope of the parent component, because it is defined in the parent.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content does not have access to the child component's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Scope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3B1CD69-11DB-4967-A366-DF0677A8D49D}"/>
              </a:ext>
            </a:extLst>
          </p:cNvPr>
          <p:cNvSpPr txBox="1">
            <a:spLocks/>
          </p:cNvSpPr>
          <p:nvPr/>
        </p:nvSpPr>
        <p:spPr>
          <a:xfrm>
            <a:off x="533400" y="2114550"/>
            <a:ext cx="31242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name = ref(“Sonam”)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&lt;h1&gt;{{name}}&lt;/h1&gt;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&lt;h1&gt;{{name}}&lt;/h1&gt;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&lt;/Hello&gt;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8679C4-030E-4762-9338-989A71EF1622}"/>
              </a:ext>
            </a:extLst>
          </p:cNvPr>
          <p:cNvSpPr txBox="1">
            <a:spLocks/>
          </p:cNvSpPr>
          <p:nvPr/>
        </p:nvSpPr>
        <p:spPr>
          <a:xfrm>
            <a:off x="3810000" y="2107560"/>
            <a:ext cx="3352800" cy="2124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price = ref(10)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&lt;h1&gt;{{price}}&lt;/h1&gt;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&lt;slot&gt;&lt;/slot&gt;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&lt;/template&gt;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B7638-B6D2-4039-A446-9A99482D7312}"/>
              </a:ext>
            </a:extLst>
          </p:cNvPr>
          <p:cNvSpPr txBox="1"/>
          <p:nvPr/>
        </p:nvSpPr>
        <p:spPr>
          <a:xfrm>
            <a:off x="1828800" y="4224226"/>
            <a:ext cx="1089914" cy="27979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Slot Content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FF5E4-311E-46A1-A1FD-123A58977922}"/>
              </a:ext>
            </a:extLst>
          </p:cNvPr>
          <p:cNvSpPr txBox="1"/>
          <p:nvPr/>
        </p:nvSpPr>
        <p:spPr>
          <a:xfrm>
            <a:off x="5715000" y="3504259"/>
            <a:ext cx="969176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Slot Outlet</a:t>
            </a:r>
            <a:endParaRPr lang="en-IN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AADC5F-F35F-4830-A001-2A4337B7A0E6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5236280" y="3658147"/>
            <a:ext cx="478720" cy="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29AEE99-A27A-4F57-9702-CB21972705CA}"/>
              </a:ext>
            </a:extLst>
          </p:cNvPr>
          <p:cNvCxnSpPr/>
          <p:nvPr/>
        </p:nvCxnSpPr>
        <p:spPr>
          <a:xfrm flipH="1" flipV="1">
            <a:off x="1905000" y="3927178"/>
            <a:ext cx="457200" cy="3048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10" grpId="0" build="p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838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cases when it's useful to specify fallback (i.e. default) content for a slot, to be rendered only when no content is provided.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Fallback Content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C01789E-DFC9-4BF2-9130-DB4473778689}"/>
              </a:ext>
            </a:extLst>
          </p:cNvPr>
          <p:cNvSpPr txBox="1">
            <a:spLocks/>
          </p:cNvSpPr>
          <p:nvPr/>
        </p:nvSpPr>
        <p:spPr>
          <a:xfrm>
            <a:off x="228600" y="1436563"/>
            <a:ext cx="3124200" cy="650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&lt;Hello&gt;&lt;h1&gt;Sonam&lt;/h1&gt;&lt;/Hello&gt;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7BFF23F-3FB4-46C5-9B63-607940B739CE}"/>
              </a:ext>
            </a:extLst>
          </p:cNvPr>
          <p:cNvSpPr txBox="1">
            <a:spLocks/>
          </p:cNvSpPr>
          <p:nvPr/>
        </p:nvSpPr>
        <p:spPr>
          <a:xfrm>
            <a:off x="3352800" y="1429573"/>
            <a:ext cx="3352800" cy="65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&lt;template&gt;&lt;slot&gt;&lt;/slot&gt;&lt;/template&gt;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7F4075E-FB00-4E7C-AE27-60FF2109CF32}"/>
              </a:ext>
            </a:extLst>
          </p:cNvPr>
          <p:cNvSpPr txBox="1">
            <a:spLocks/>
          </p:cNvSpPr>
          <p:nvPr/>
        </p:nvSpPr>
        <p:spPr>
          <a:xfrm>
            <a:off x="7855087" y="1428750"/>
            <a:ext cx="1212713" cy="872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0937867-4128-45BC-B433-DCFEADB169E3}"/>
              </a:ext>
            </a:extLst>
          </p:cNvPr>
          <p:cNvSpPr/>
          <p:nvPr/>
        </p:nvSpPr>
        <p:spPr>
          <a:xfrm rot="16200000">
            <a:off x="1619809" y="1486764"/>
            <a:ext cx="124420" cy="1324180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293408-B144-409B-8386-8AA45CE5DBF1}"/>
              </a:ext>
            </a:extLst>
          </p:cNvPr>
          <p:cNvSpPr txBox="1"/>
          <p:nvPr/>
        </p:nvSpPr>
        <p:spPr>
          <a:xfrm>
            <a:off x="1175162" y="2301254"/>
            <a:ext cx="1089914" cy="27979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Slot Content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B38C0-2191-4AAB-85CD-48610B8F7EA0}"/>
              </a:ext>
            </a:extLst>
          </p:cNvPr>
          <p:cNvSpPr txBox="1"/>
          <p:nvPr/>
        </p:nvSpPr>
        <p:spPr>
          <a:xfrm>
            <a:off x="4468389" y="2273274"/>
            <a:ext cx="969176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Slot Outlet</a:t>
            </a:r>
            <a:endParaRPr lang="en-IN" sz="1400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C0CD4C0-C239-40C4-ACAA-A36E2324DEBC}"/>
              </a:ext>
            </a:extLst>
          </p:cNvPr>
          <p:cNvSpPr txBox="1">
            <a:spLocks/>
          </p:cNvSpPr>
          <p:nvPr/>
        </p:nvSpPr>
        <p:spPr>
          <a:xfrm>
            <a:off x="210509" y="2654941"/>
            <a:ext cx="3124200" cy="7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&lt;Hello&gt;&lt;/Hello&gt;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1E850EF3-0C16-4636-BB2E-39C876E17B3D}"/>
              </a:ext>
            </a:extLst>
          </p:cNvPr>
          <p:cNvSpPr txBox="1">
            <a:spLocks/>
          </p:cNvSpPr>
          <p:nvPr/>
        </p:nvSpPr>
        <p:spPr>
          <a:xfrm>
            <a:off x="3124200" y="2647950"/>
            <a:ext cx="4648200" cy="710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&lt;template&gt;&lt;slot&gt;&lt;h1&gt;Rahul&lt;/h1&gt;&lt;/slot&gt;&lt;/template&gt;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3E17126-FA82-469E-8585-32A9AE64ED2F}"/>
              </a:ext>
            </a:extLst>
          </p:cNvPr>
          <p:cNvSpPr txBox="1">
            <a:spLocks/>
          </p:cNvSpPr>
          <p:nvPr/>
        </p:nvSpPr>
        <p:spPr>
          <a:xfrm>
            <a:off x="7946320" y="2654940"/>
            <a:ext cx="1121480" cy="7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11BB011-6B6B-435E-84A7-CCC004D4A8F0}"/>
              </a:ext>
            </a:extLst>
          </p:cNvPr>
          <p:cNvSpPr/>
          <p:nvPr/>
        </p:nvSpPr>
        <p:spPr>
          <a:xfrm rot="16200000">
            <a:off x="4874949" y="1589622"/>
            <a:ext cx="140707" cy="1003164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3D27A-1EEB-4372-9C85-1263D8A2A3C8}"/>
              </a:ext>
            </a:extLst>
          </p:cNvPr>
          <p:cNvSpPr txBox="1"/>
          <p:nvPr/>
        </p:nvSpPr>
        <p:spPr>
          <a:xfrm>
            <a:off x="4869676" y="3497696"/>
            <a:ext cx="969176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Slot Outlet</a:t>
            </a:r>
            <a:endParaRPr lang="en-IN" sz="1400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056AA81-E2C1-4499-AB14-0F4DF9D0C5F3}"/>
              </a:ext>
            </a:extLst>
          </p:cNvPr>
          <p:cNvSpPr/>
          <p:nvPr/>
        </p:nvSpPr>
        <p:spPr>
          <a:xfrm rot="16200000">
            <a:off x="5322088" y="2152520"/>
            <a:ext cx="100025" cy="2362202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945B59E-8ECE-43A2-957A-435FDB7347F1}"/>
              </a:ext>
            </a:extLst>
          </p:cNvPr>
          <p:cNvSpPr txBox="1">
            <a:spLocks/>
          </p:cNvSpPr>
          <p:nvPr/>
        </p:nvSpPr>
        <p:spPr>
          <a:xfrm>
            <a:off x="166107" y="3926127"/>
            <a:ext cx="3124200" cy="7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&lt;Hello&gt;&lt;h1&gt;Sonam&lt;h1&gt;&lt;/Hello&gt;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12DF3714-063F-43CA-8629-A0CEC0995101}"/>
              </a:ext>
            </a:extLst>
          </p:cNvPr>
          <p:cNvSpPr txBox="1">
            <a:spLocks/>
          </p:cNvSpPr>
          <p:nvPr/>
        </p:nvSpPr>
        <p:spPr>
          <a:xfrm>
            <a:off x="3079798" y="3919136"/>
            <a:ext cx="4648200" cy="710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&lt;template&gt;&lt;slot&gt;&lt;h1&gt;Rahul&lt;/h1&gt;&lt;/slot&gt;&lt;/template&gt;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88586F5E-4E91-483A-8405-B20A7A52E237}"/>
              </a:ext>
            </a:extLst>
          </p:cNvPr>
          <p:cNvSpPr txBox="1">
            <a:spLocks/>
          </p:cNvSpPr>
          <p:nvPr/>
        </p:nvSpPr>
        <p:spPr>
          <a:xfrm>
            <a:off x="7901918" y="3926126"/>
            <a:ext cx="1121480" cy="7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4EE9A-A45D-4048-8145-53C17B9BF032}"/>
              </a:ext>
            </a:extLst>
          </p:cNvPr>
          <p:cNvSpPr txBox="1"/>
          <p:nvPr/>
        </p:nvSpPr>
        <p:spPr>
          <a:xfrm>
            <a:off x="4825274" y="4768882"/>
            <a:ext cx="969176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Slot Outlet</a:t>
            </a:r>
            <a:endParaRPr lang="en-IN" sz="14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46367A5-6168-4980-ADA3-A1C12C609211}"/>
              </a:ext>
            </a:extLst>
          </p:cNvPr>
          <p:cNvSpPr/>
          <p:nvPr/>
        </p:nvSpPr>
        <p:spPr>
          <a:xfrm rot="16200000">
            <a:off x="5277686" y="3423706"/>
            <a:ext cx="100025" cy="2362202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2E51B71-2DDF-44A2-B32F-1676CCCF2D47}"/>
              </a:ext>
            </a:extLst>
          </p:cNvPr>
          <p:cNvSpPr/>
          <p:nvPr/>
        </p:nvSpPr>
        <p:spPr>
          <a:xfrm rot="16200000">
            <a:off x="1499208" y="3979768"/>
            <a:ext cx="124420" cy="1324180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457C3A-AC0D-4961-B136-9A2F7DE2CBAA}"/>
              </a:ext>
            </a:extLst>
          </p:cNvPr>
          <p:cNvSpPr txBox="1"/>
          <p:nvPr/>
        </p:nvSpPr>
        <p:spPr>
          <a:xfrm>
            <a:off x="1054561" y="4794258"/>
            <a:ext cx="1089914" cy="27979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Slot Content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D8310B-EF80-4CAB-899C-77AE1A3C9E5D}"/>
              </a:ext>
            </a:extLst>
          </p:cNvPr>
          <p:cNvSpPr txBox="1"/>
          <p:nvPr/>
        </p:nvSpPr>
        <p:spPr>
          <a:xfrm>
            <a:off x="6068614" y="2427162"/>
            <a:ext cx="1396088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Fallback Content</a:t>
            </a:r>
            <a:endParaRPr lang="en-IN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8B21C0-2A71-478D-8507-001962D8E075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611486" y="2581051"/>
            <a:ext cx="457128" cy="4382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FA4C5E-BB42-4863-85B9-05E5BF8502E8}"/>
              </a:ext>
            </a:extLst>
          </p:cNvPr>
          <p:cNvSpPr txBox="1"/>
          <p:nvPr/>
        </p:nvSpPr>
        <p:spPr>
          <a:xfrm>
            <a:off x="6007556" y="3753302"/>
            <a:ext cx="1396088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Fallback Content</a:t>
            </a:r>
            <a:endParaRPr lang="en-IN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3835BD-9AF2-40DE-A12F-4B43A0CD28ED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550428" y="3907191"/>
            <a:ext cx="457128" cy="4382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9" grpId="0" animBg="1"/>
      <p:bldP spid="10" grpId="0" animBg="1"/>
      <p:bldP spid="11" grpId="0" animBg="1"/>
      <p:bldP spid="15" grpId="0"/>
      <p:bldP spid="20" grpId="0" animBg="1"/>
      <p:bldP spid="21" grpId="0" animBg="1"/>
      <p:bldP spid="22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times when it's useful to have multiple slot outlets in a single component.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these cases, the &lt;slot&gt; element has a special attribute,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used to assign a unique ID to different slots so you can determine where content should be rendered.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pass a named slot, we need to use a &lt;template&gt; element with the v-slot directive, and then pass the name of the slot as an argument to v-slot.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v-slot has a dedicated shorthand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&lt;slot&gt; outlet without name implicitly has the name "default".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Slot</a:t>
            </a:r>
          </a:p>
        </p:txBody>
      </p:sp>
    </p:spTree>
    <p:extLst>
      <p:ext uri="{BB962C8B-B14F-4D97-AF65-F5344CB8AC3E}">
        <p14:creationId xmlns:p14="http://schemas.microsoft.com/office/powerpoint/2010/main" val="42806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Slot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64E031C-0B38-4248-9ADB-E05C04FBD27C}"/>
              </a:ext>
            </a:extLst>
          </p:cNvPr>
          <p:cNvSpPr txBox="1">
            <a:spLocks/>
          </p:cNvSpPr>
          <p:nvPr/>
        </p:nvSpPr>
        <p:spPr>
          <a:xfrm>
            <a:off x="457200" y="819150"/>
            <a:ext cx="31242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</a:t>
            </a:r>
            <a:r>
              <a:rPr lang="en-US" sz="1600" dirty="0" err="1">
                <a:cs typeface="Times New Roman" panose="02020603050405020304" pitchFamily="18" charset="0"/>
              </a:rPr>
              <a:t>v-slot:header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&lt;h1&gt;This is Header&lt;/h1&gt;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</a:t>
            </a:r>
            <a:r>
              <a:rPr lang="en-US" sz="1600" dirty="0" err="1">
                <a:cs typeface="Times New Roman" panose="02020603050405020304" pitchFamily="18" charset="0"/>
              </a:rPr>
              <a:t>v-slot:main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&lt;h1&gt;This is Main&lt;/h1&gt;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</a:t>
            </a:r>
            <a:r>
              <a:rPr lang="en-US" sz="1600" dirty="0" err="1">
                <a:cs typeface="Times New Roman" panose="02020603050405020304" pitchFamily="18" charset="0"/>
              </a:rPr>
              <a:t>v-slot:footer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&lt;h1&gt;This is Footer&lt;/h1&gt;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&lt;/ 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 &gt;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A83ED78-83FE-452F-989E-94DBAE208FE5}"/>
              </a:ext>
            </a:extLst>
          </p:cNvPr>
          <p:cNvSpPr txBox="1">
            <a:spLocks/>
          </p:cNvSpPr>
          <p:nvPr/>
        </p:nvSpPr>
        <p:spPr>
          <a:xfrm>
            <a:off x="5181600" y="819150"/>
            <a:ext cx="3429000" cy="1943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BaseLayout.vue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name=“header”&gt;&lt;/slot&gt;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name=“main”&gt;&lt;/slot&gt;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name=“footer”&gt;&lt;/slot&gt;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388072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Slot with Shorthand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64E031C-0B38-4248-9ADB-E05C04FBD27C}"/>
              </a:ext>
            </a:extLst>
          </p:cNvPr>
          <p:cNvSpPr txBox="1">
            <a:spLocks/>
          </p:cNvSpPr>
          <p:nvPr/>
        </p:nvSpPr>
        <p:spPr>
          <a:xfrm>
            <a:off x="457200" y="819150"/>
            <a:ext cx="31242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#header&gt;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&lt;h1&gt;This is Header&lt;/h1&gt;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#main&gt;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&lt;h1&gt;This is Main&lt;/h1&gt;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#footer&gt;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&lt;h1&gt;This is Footer&lt;/h1&gt;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&lt;/ 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 &gt;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A83ED78-83FE-452F-989E-94DBAE208FE5}"/>
              </a:ext>
            </a:extLst>
          </p:cNvPr>
          <p:cNvSpPr txBox="1">
            <a:spLocks/>
          </p:cNvSpPr>
          <p:nvPr/>
        </p:nvSpPr>
        <p:spPr>
          <a:xfrm>
            <a:off x="5181600" y="819150"/>
            <a:ext cx="3429000" cy="1943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BaseLayout.vue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name=“header”&gt;&lt;/slot&gt;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name=“main”&gt;&lt;/slot&gt;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name=“footer”&gt;&lt;/slot&gt;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334360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Slot with #default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64E031C-0B38-4248-9ADB-E05C04FBD27C}"/>
              </a:ext>
            </a:extLst>
          </p:cNvPr>
          <p:cNvSpPr txBox="1">
            <a:spLocks/>
          </p:cNvSpPr>
          <p:nvPr/>
        </p:nvSpPr>
        <p:spPr>
          <a:xfrm>
            <a:off x="457200" y="819150"/>
            <a:ext cx="31242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#header&gt;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&lt;h1&gt;This is Header&lt;/h1&gt;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#default&gt;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&lt;h1&gt;This is Main&lt;/h1&gt;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#footer&gt;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&lt;h1&gt;This is Footer&lt;/h1&gt;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&lt;/ 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 &gt;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A83ED78-83FE-452F-989E-94DBAE208FE5}"/>
              </a:ext>
            </a:extLst>
          </p:cNvPr>
          <p:cNvSpPr txBox="1">
            <a:spLocks/>
          </p:cNvSpPr>
          <p:nvPr/>
        </p:nvSpPr>
        <p:spPr>
          <a:xfrm>
            <a:off x="5181600" y="819150"/>
            <a:ext cx="3429000" cy="1943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BaseLayout.vue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name=“header”&gt;&lt;/slot&gt;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name=“footer”&gt;&lt;/slot&gt;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38529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Slot with implicit default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64E031C-0B38-4248-9ADB-E05C04FBD27C}"/>
              </a:ext>
            </a:extLst>
          </p:cNvPr>
          <p:cNvSpPr txBox="1">
            <a:spLocks/>
          </p:cNvSpPr>
          <p:nvPr/>
        </p:nvSpPr>
        <p:spPr>
          <a:xfrm>
            <a:off x="457200" y="819150"/>
            <a:ext cx="31242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Parent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#header&gt;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 &lt;h1&gt;This is Header&lt;/h1&gt;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&lt;h1&gt;This is Main&lt;/h1&gt;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&lt;template #footer&gt;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  &lt;h1&gt;This is Footer&lt;/h1&gt;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  &lt;/template&gt;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&lt;/ </a:t>
            </a:r>
            <a:r>
              <a:rPr lang="en-US" sz="1600" dirty="0" err="1">
                <a:cs typeface="Times New Roman" panose="02020603050405020304" pitchFamily="18" charset="0"/>
              </a:rPr>
              <a:t>BaseLayout</a:t>
            </a:r>
            <a:r>
              <a:rPr lang="en-US" sz="1600" dirty="0">
                <a:cs typeface="Times New Roman" panose="02020603050405020304" pitchFamily="18" charset="0"/>
              </a:rPr>
              <a:t> &gt;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A83ED78-83FE-452F-989E-94DBAE208FE5}"/>
              </a:ext>
            </a:extLst>
          </p:cNvPr>
          <p:cNvSpPr txBox="1">
            <a:spLocks/>
          </p:cNvSpPr>
          <p:nvPr/>
        </p:nvSpPr>
        <p:spPr>
          <a:xfrm>
            <a:off x="5181600" y="819150"/>
            <a:ext cx="34290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BaseLayout.vue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Child Component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name=“header”&gt;&lt;/slot&gt;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&lt;slot&gt;&lt;/slot&gt;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Times New Roman" panose="02020603050405020304" pitchFamily="18" charset="0"/>
              </a:rPr>
              <a:t>  &lt;slot name=“footer”&gt;&lt;/slot&gt;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cs typeface="Times New Roman" panose="02020603050405020304" pitchFamily="18" charset="0"/>
              </a:rPr>
              <a:t>&lt;/template&gt;</a:t>
            </a:r>
          </a:p>
        </p:txBody>
      </p:sp>
    </p:spTree>
    <p:extLst>
      <p:ext uri="{BB962C8B-B14F-4D97-AF65-F5344CB8AC3E}">
        <p14:creationId xmlns:p14="http://schemas.microsoft.com/office/powerpoint/2010/main" val="265577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</TotalTime>
  <Words>1620</Words>
  <Application>Microsoft Office PowerPoint</Application>
  <PresentationFormat>On-screen Show (16:9)</PresentationFormat>
  <Paragraphs>244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472</cp:revision>
  <dcterms:created xsi:type="dcterms:W3CDTF">2006-08-16T00:00:00Z</dcterms:created>
  <dcterms:modified xsi:type="dcterms:W3CDTF">2022-09-14T13:51:15Z</dcterms:modified>
</cp:coreProperties>
</file>