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61" r:id="rId3"/>
    <p:sldId id="263" r:id="rId4"/>
    <p:sldId id="264" r:id="rId5"/>
    <p:sldId id="265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6FB1-CBF8-4065-B29E-0DABF08FC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210D1-B104-494B-BDF6-E9CDB095A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B8CC-FEC6-44DF-8214-F1F45399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08B23-F6BF-4817-B63C-23E9243F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87C8-C559-4EA8-9C46-CB6AEF3E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0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1BB7-3ED7-4D9F-A6FC-B6E844E2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1CB89-E7E5-426F-80F6-B31490C97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7629C-F90E-4DDC-B159-A2F0B3C1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076D7-F9B1-4E1B-BB46-B47287F7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224A7-3607-43A4-9C83-8691FD17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06B20-F139-4B6B-B6C0-BB2FCE873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E27A3-8E63-4ABF-8532-40797BE7E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C1A3-A259-49D2-ADF3-53AE95BD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82F44-F730-4C3F-818F-4907AF1D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4D1BB-A255-4BB4-B159-05A60461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6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10F5-9807-4F80-95E4-FC0F481A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C906-837E-42D5-9D81-32F010E0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D5055-3C3E-4EDA-821B-57CD75AE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476E-8275-40C7-8B20-25811489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CFC4A-0B62-4956-932F-AD1E1CD7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2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C63B-F1A8-4E27-AB3A-91D3787D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7D733-212F-4FD6-84DD-4141500A7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48AF-7368-4025-948A-720B7EF0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AB1FC-74E8-47F0-B986-423B0990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BFCA-ADE0-42FC-B9AF-D4F719DB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7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39BB-89DA-409E-B2E9-28B87C0F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78C6-5EF6-40C0-ADA5-75DAE5567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19E0D-ECBB-437B-8A63-726F6AC8A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A67F2-7442-4B64-9D8B-C4C33D24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3A3AC-4409-42F1-AD32-483C1864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74F2D-7984-4841-8897-E7DEA221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B62D-3EB6-4E87-8BFB-61EF7271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B0237-C6B4-4409-A237-6F66051F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48018-EF1D-45B9-AB71-151C3176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DCAAC-5DA8-40F6-87A7-08917AB5A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CE4B9-0F42-4A08-BDDB-2DB6C801D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204A0-B23B-46DD-AC9C-0BE13292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EB44B-BC03-42A8-AB27-2C82A327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7DA17-3CA5-4858-B0F0-61518A32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1CA6-A221-49E4-9AE4-BE44DDBE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98A48-9E90-4684-891D-C5DEDB56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0C92E-A0E8-4705-8EDE-68EAB1BC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F539A-269F-4392-B6CB-D7FBCCD6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FD976-A7FA-41C7-BE27-FF274B02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D48D4-82FF-4A6F-8BC4-5D1158EA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5D9D-6083-4DAA-9D8C-ECED0EA5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2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E311-DFFF-482B-B6FD-B3AF6C5F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FCF5-DD39-43A3-9110-476968A4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3D6D7-BAB5-4F32-ACDE-D3BC21AA4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E0C6-0C7D-47EE-AD53-4AEE6E2B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2E3C4-464A-45B6-8FD7-254A983A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E4F43-FF8E-45E0-82FE-6E05E9F8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4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7F87-C5E5-4823-9A40-F24CF9C0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4E102-3C61-47CB-81B9-6DEDFFAFD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85DB5-3E6E-4215-8BF0-95ED272C2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3CADE-FA91-47C6-BD93-74B0937C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430F7-C3B3-490C-93F6-EC8E0F26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48654-BB9A-4E59-9217-C035282E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9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06181-F334-4C82-9E24-C5184B61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92005-5B50-45B7-9064-99E96191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5218-F89B-49BD-86D6-18DC39853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3EC0C-3266-4416-8045-2CCC40F8D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04D55-14BC-40D8-A85D-183FF2573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83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Pre-requisites</a:t>
            </a:r>
            <a:endParaRPr lang="en-IN" sz="3600" b="1" u="sng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Node.js version 15.0 or higher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Editor/Code Editor – Visual Studio Code, Notepad++, Atom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Browser – Google Chrome,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Volar Extension If VS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Vue.js </a:t>
            </a:r>
            <a:r>
              <a:rPr lang="en-IN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Chrome Extension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https://vuejs.org/guide/scaling-up/tooling.html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1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Create Project</a:t>
            </a:r>
            <a:endParaRPr lang="en-IN" sz="3600" b="1" u="sng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Tool (CDN)</a:t>
            </a: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Build Tool (Vue +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Vite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Without Build Tool</a:t>
            </a:r>
            <a:endParaRPr lang="en-IN" sz="3600" b="1" u="sng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get started with Vue without a build step, simply copy the following code into an HTML file.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&lt;script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="https://unpkg.com/vue@3"&gt;&lt;/script&gt;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&lt;div id="app"&gt;{{ message }}&lt;/div&gt;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&lt;script&gt;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createApp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} = Vue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createApp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data()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return { message: 'Hello Vue!’ }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} }).mount('#app')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52C8E-10A8-49FF-B864-0F126558557C}"/>
              </a:ext>
            </a:extLst>
          </p:cNvPr>
          <p:cNvSpPr/>
          <p:nvPr/>
        </p:nvSpPr>
        <p:spPr>
          <a:xfrm>
            <a:off x="4495800" y="1581150"/>
            <a:ext cx="44196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&lt;script type="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importmap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{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"imports": {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"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vue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": "https://unpkg.com/vue@3/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/vue.esm-browser.js"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}  }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&lt;div id="app"&gt;{{ message }}&lt;/div&gt;</a:t>
            </a: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&lt;script type="module"&gt;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import {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createApp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} from '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vue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createApp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({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data() {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return {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message: 'Hello Vue!'   }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} }).mount('#app')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2489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With Build Tool</a:t>
            </a:r>
            <a:endParaRPr lang="en-IN" sz="3600" b="1" u="sng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build setup allows us to use Vue Single-File Components (SFCs). The official Vue build setup is based on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Vite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frontend build tool that is modern, lightweight and extremely fast.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vue@latest</a:t>
            </a:r>
            <a:endParaRPr lang="en-US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command will install and execute 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create-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official Vue project scaffolding tool.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Dependencies –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Project on Development Server –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run dev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Production Build –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run build</a:t>
            </a:r>
          </a:p>
        </p:txBody>
      </p:sp>
    </p:spTree>
    <p:extLst>
      <p:ext uri="{BB962C8B-B14F-4D97-AF65-F5344CB8AC3E}">
        <p14:creationId xmlns:p14="http://schemas.microsoft.com/office/powerpoint/2010/main" val="80799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Vue/cli</a:t>
            </a:r>
            <a:endParaRPr lang="en-IN" sz="3600" b="1" u="sng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Vue CLI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 -g @</a:t>
            </a:r>
            <a:r>
              <a:rPr lang="en-IN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Vue Project –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 project-name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Dependencies –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Project on Development Server –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serve</a:t>
            </a: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Production Build –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run build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372</Words>
  <Application>Microsoft Office PowerPoint</Application>
  <PresentationFormat>On-screen Show (16:9)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Pre-requisites</vt:lpstr>
      <vt:lpstr>Create Project</vt:lpstr>
      <vt:lpstr>Without Build Tool</vt:lpstr>
      <vt:lpstr>With Build Tool</vt:lpstr>
      <vt:lpstr>Vue/cli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</cp:lastModifiedBy>
  <cp:revision>99</cp:revision>
  <dcterms:created xsi:type="dcterms:W3CDTF">2006-08-16T00:00:00Z</dcterms:created>
  <dcterms:modified xsi:type="dcterms:W3CDTF">2022-08-12T03:24:55Z</dcterms:modified>
</cp:coreProperties>
</file>