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546" y="11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1C3C6-8C5F-4F79-B745-4730BF835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E6E6C-C892-484C-BAF0-50FF1A848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74CFD-C2BC-4D3E-8377-C524A6517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BFCFD-596F-464D-95A4-2882D20D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17BA7-4BFE-4179-B486-186306697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15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BBE11-FCC0-46B9-885A-CF165BCD7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EA562-1E9A-45CE-8714-83B215BE7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35DEE-896B-46D8-B03D-82DDC4D8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20166-7A3B-4A77-B45E-E96BB933A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E2101-C7CB-4D90-898D-0EA8D73D3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99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7FBE17-C165-46FB-93D8-C3E180D6BD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89C3CF-B5F1-4F3B-AE52-6359150CD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9F142-263B-48DB-92C4-8FB35092D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4EA94-64DC-43AC-A3E4-05F59BE8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507AB-2015-4F6B-9DA5-DA9BF56D4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2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6D130-7327-4602-A469-BF4A98348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161BA-FC36-4AFC-903D-64C482DA1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76F0C-EECE-445B-A7E5-B424D705D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3F4A0-51EF-4490-9686-1BFC1509B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B6536-DB63-4D19-AA95-6B70E714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2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2D3E-E598-4034-8852-CFC2AD70C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18AA2-31B7-4B74-A8F4-7758CF53A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772F3-4E83-44CB-8432-F8AB846D1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1336F-E904-4FDB-810B-AAB92126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53192-B011-438D-9752-70FF4361B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67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16703-0E4F-43E5-8F75-10499D7D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A7CA6-CE4D-484A-861F-DD3F1E16B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B56A3-7DED-4235-A021-A1EB00B69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D6D78-CA22-437D-8512-D37E051A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7D14E-D5A3-4FEA-A8A1-B249B8DBB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2F24D-A634-49ED-B4CA-86BCF8A4C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95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4D17E-2570-48E4-91B3-2E68FBE2C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55A48-434A-43F8-864F-28E99C211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98C96-747A-4F92-B743-657CB35CE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799BC6-F4E6-4A0F-BF3F-F88B98CF42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5B2553-4E36-42E0-8005-C65AE7AABC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E58CEA-BE54-4355-9750-73D2E49AE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17-Sep-22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279F35-C921-4BCA-A845-F4A029FCC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0AE671-F254-4C1B-AE3D-C9D627A89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9A94F-C370-4D45-A48C-0099FD264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25B0A0-BDE5-4AEB-AE59-B53B0BCD1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17-Sep-22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CEB3E0-2D50-457D-BB06-9EA4845CF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04989-41B9-4E7E-A231-C020A2E1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4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7FBA39-EC41-4340-91DE-35A0FC9D5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17-Sep-22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5D0C92-2B69-41BC-B8A3-8E006A604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E160D-A670-44D6-AF6B-1D67A8C7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3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66C47-D0E1-4E48-BCCC-D1DA23AD4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D6C46-7980-4B79-8C3C-1EAFCF714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48A2D-D98B-43FD-BD01-C9228C090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3DF00-DB61-487E-87E0-EDC5A7959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DD8E3-8559-4E4E-800D-645E80FBE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FCB15-0D83-467C-B9D4-5B4BD698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71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EAB7F-BB60-496B-A888-C670574AD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BB7A16-F4E9-454D-84DC-BB0A53013D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6221D-E33D-4271-BD5A-47F688CFC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B73B1-B8E5-4729-81C1-503596904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F9BD1-95C8-4085-84E4-A02035C95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96F8A-1060-4BFF-A07D-920369AE0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8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4D96AB-99C2-4EBF-B7B0-FCAAE8E10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A747C-FBFE-4445-AA2A-CD6A49F69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8BEA1-BA56-4D9C-A670-FA0FA66F4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17-Sep-22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4F2CF-76AB-47DB-AC40-F1283C270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06807-D495-4F55-85AE-0EA862893A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91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Vue component has several lifecycle hooks, giving users the opportunity to add their own code at specific stages.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onBeforeMount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onMounted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onBeforeUpdate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onUpdated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onBeforeUnmount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onUnmounted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Lifecycle Hooks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1B15C2C4-2E34-4885-A75E-CDEB8ECD28AD}"/>
              </a:ext>
            </a:extLst>
          </p:cNvPr>
          <p:cNvSpPr txBox="1">
            <a:spLocks/>
          </p:cNvSpPr>
          <p:nvPr/>
        </p:nvSpPr>
        <p:spPr>
          <a:xfrm>
            <a:off x="3429000" y="1419568"/>
            <a:ext cx="2667000" cy="2876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onActivated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onDeactivated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onRenderTracked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onRenderTriggered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onErrorCaptured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onServerPrefetch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1775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71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75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79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called right before the component is to be mounted.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this hook is called, the component has finished setting up its reactive state, but no DOM nodes have been created yet.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about to execute its DOM render effect for the first time.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hook is not called during server-side rendering.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onBeforeMount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(()=&gt;{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console.log(“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onBeforeMount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Called”)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onBeforeMount</a:t>
            </a: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7507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called after the component has been mounted.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hook is typically used for performing side effects that need access to the component's rendered DOM, or for limiting DOM-related code to the client in a server-rendered application.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hook is not called during server-side rendering.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onMounted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(()=&gt;{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console.log(“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onMounted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Called”)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onMounted</a:t>
            </a: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944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component is considered mounted after: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of its synchronous child components have been mounted (does not include async components or components inside &lt;Suspense&gt; trees).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own DOM tree has been created and inserted into the parent container. Note it only guarantees that the component's DOM tree is in-document if the application's root container is also in-document.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onMounted</a:t>
            </a: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9879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called right before the component is about to update its DOM tree due to a reactive state change.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hook can be used to access the DOM state before Vue updates the DOM. It is also safe to modify component state inside this hook.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hook is not called during server-side rendering.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onBeforeUpdate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(()=&gt;{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console.log(“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onBeforeUpdate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Called”)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onBeforeUpdate</a:t>
            </a: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4365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called after the component has updated its DOM tree due to a reactive state change.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hook is called after any DOM update of the component, which can be caused by different state changes.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parent component's updated hook is called after that of its child components.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mutate component state in the updated hook - this will likely lead to an infinite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update loop.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hook is not called during server-side rendering.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onUpdated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(()=&gt;{   console.log(“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onUpdated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Called”)   })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onUpdated</a:t>
            </a: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7650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called right before a component instance is to be unmounted.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this hook is called, the component instance is still fully functional.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hook is not called during server-side rendering.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onBeforeUnmount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(()=&gt;{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console.log(“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onBeforeUnmount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Called”)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onBeforeUnmount</a:t>
            </a: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7923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called after the component has been unmounted.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this hook to clean up manually created side effects such as timers, DOM event listeners or server connections.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hook is not called during server-side rendering.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onUnmounted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(()=&gt;{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console.log(“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onUnmounted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Called”)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onUnmounted</a:t>
            </a: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4296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component is considered unmounted after: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of its child components have been unmounted.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of its associated reactive effects (render effect and computed / watchers created during setup()) have been stopped.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onUnmounted</a:t>
            </a: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4683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2307</TotalTime>
  <Words>567</Words>
  <Application>Microsoft Office PowerPoint</Application>
  <PresentationFormat>On-screen Show (16:9)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Directory Structure</dc:title>
  <dc:creator>RK</dc:creator>
  <cp:lastModifiedBy>R</cp:lastModifiedBy>
  <cp:revision>410</cp:revision>
  <dcterms:created xsi:type="dcterms:W3CDTF">2006-08-16T00:00:00Z</dcterms:created>
  <dcterms:modified xsi:type="dcterms:W3CDTF">2022-09-17T08:35:49Z</dcterms:modified>
</cp:coreProperties>
</file>