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 – ref is used to register a reference to an element or a child component.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 to obtain a direct reference to a specific DOM element or child component instance after it's mounted.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may be useful when you want to, for example, programmatically focus an input on component mount, or initialize a 3rd party library on an element.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&lt;input type="text" ref="</a:t>
            </a:r>
            <a:r>
              <a:rPr lang="en-US" sz="2000" dirty="0" err="1">
                <a:cs typeface="Times New Roman" panose="02020603050405020304" pitchFamily="18" charset="0"/>
              </a:rPr>
              <a:t>inputRef</a:t>
            </a:r>
            <a:r>
              <a:rPr lang="en-US" sz="2000" dirty="0">
                <a:cs typeface="Times New Roman" panose="02020603050405020304" pitchFamily="18" charset="0"/>
              </a:rPr>
              <a:t>" /&gt;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Ref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 will be stored in a ref  so we need to declare a ref with the same name.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only access the ref after the component is mounted.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try to access input in a template expression, it will be null on the first render. This is because the element doesn't exist until after the first render.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import { ref, </a:t>
            </a:r>
            <a:r>
              <a:rPr lang="en-US" sz="2000" dirty="0" err="1">
                <a:cs typeface="Times New Roman" panose="02020603050405020304" pitchFamily="18" charset="0"/>
              </a:rPr>
              <a:t>onMounted</a:t>
            </a:r>
            <a:r>
              <a:rPr lang="en-US" sz="2000" dirty="0">
                <a:cs typeface="Times New Roman" panose="02020603050405020304" pitchFamily="18" charset="0"/>
              </a:rPr>
              <a:t> } from "</a:t>
            </a:r>
            <a:r>
              <a:rPr lang="en-US" sz="2000" dirty="0" err="1">
                <a:cs typeface="Times New Roman" panose="02020603050405020304" pitchFamily="18" charset="0"/>
              </a:rPr>
              <a:t>vue</a:t>
            </a:r>
            <a:r>
              <a:rPr lang="en-US" sz="2000" dirty="0">
                <a:cs typeface="Times New Roman" panose="02020603050405020304" pitchFamily="18" charset="0"/>
              </a:rPr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const </a:t>
            </a:r>
            <a:r>
              <a:rPr lang="en-US" sz="2000" b="1" dirty="0" err="1">
                <a:solidFill>
                  <a:srgbClr val="FFFF00"/>
                </a:solidFill>
                <a:cs typeface="Times New Roman" panose="02020603050405020304" pitchFamily="18" charset="0"/>
              </a:rPr>
              <a:t>inputRef</a:t>
            </a:r>
            <a:r>
              <a:rPr lang="en-US" sz="2000" dirty="0">
                <a:cs typeface="Times New Roman" panose="02020603050405020304" pitchFamily="18" charset="0"/>
              </a:rPr>
              <a:t> = ref("Sonam");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cs typeface="Times New Roman" panose="02020603050405020304" pitchFamily="18" charset="0"/>
              </a:rPr>
              <a:t>onMounted</a:t>
            </a:r>
            <a:r>
              <a:rPr lang="en-US" sz="2000" dirty="0">
                <a:cs typeface="Times New Roman" panose="02020603050405020304" pitchFamily="18" charset="0"/>
              </a:rPr>
              <a:t>(() =&gt; {  </a:t>
            </a:r>
            <a:r>
              <a:rPr lang="en-US" sz="2000" dirty="0" err="1">
                <a:cs typeface="Times New Roman" panose="02020603050405020304" pitchFamily="18" charset="0"/>
              </a:rPr>
              <a:t>inputRef.value.focus</a:t>
            </a:r>
            <a:r>
              <a:rPr lang="en-US" sz="2000" dirty="0">
                <a:cs typeface="Times New Roman" panose="02020603050405020304" pitchFamily="18" charset="0"/>
              </a:rPr>
              <a:t>(); 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&lt;input type="text" ref="</a:t>
            </a:r>
            <a:r>
              <a:rPr lang="en-US" sz="2000" b="1" dirty="0" err="1">
                <a:solidFill>
                  <a:srgbClr val="FFFF00"/>
                </a:solidFill>
                <a:cs typeface="Times New Roman" panose="02020603050405020304" pitchFamily="18" charset="0"/>
              </a:rPr>
              <a:t>inputRef</a:t>
            </a:r>
            <a:r>
              <a:rPr lang="en-US" sz="2000" dirty="0">
                <a:cs typeface="Times New Roman" panose="02020603050405020304" pitchFamily="18" charset="0"/>
              </a:rPr>
              <a:t>" /&gt;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Ref</a:t>
            </a:r>
          </a:p>
        </p:txBody>
      </p:sp>
    </p:spTree>
    <p:extLst>
      <p:ext uri="{BB962C8B-B14F-4D97-AF65-F5344CB8AC3E}">
        <p14:creationId xmlns:p14="http://schemas.microsoft.com/office/powerpoint/2010/main" val="317132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are trying to watch the changes of a template ref, make sure to account for the case where the ref has null value.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watchEffect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input.value.focus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not mounted yet, or the element was unmounted (e.g. by v-if)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Watching the Ref</a:t>
            </a:r>
          </a:p>
        </p:txBody>
      </p:sp>
    </p:spTree>
    <p:extLst>
      <p:ext uri="{BB962C8B-B14F-4D97-AF65-F5344CB8AC3E}">
        <p14:creationId xmlns:p14="http://schemas.microsoft.com/office/powerpoint/2010/main" val="342669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ref is used inside v-for, the corresponding ref should contain an Array value, which will be populated with the elements after mount.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 array does not guarantee the same order as the source array.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ref([]);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v-for="(student,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students" ref="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:key="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{{ student }}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 inside v-for</a:t>
            </a:r>
          </a:p>
        </p:txBody>
      </p:sp>
    </p:spTree>
    <p:extLst>
      <p:ext uri="{BB962C8B-B14F-4D97-AF65-F5344CB8AC3E}">
        <p14:creationId xmlns:p14="http://schemas.microsoft.com/office/powerpoint/2010/main" val="188746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37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237" end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02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302" end="3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20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320" end="3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a string key, the ref attribute can also be bound to a function, which will be called on each component update and gives you full flexibility on where to store the element reference. The function receives the element reference as the first argument.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:ref="(el) =&gt; { /* assign el to a property or ref */ }"&gt;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dynamic :ref binding so we can pass it a function instead of a ref name string. When the element is unmounted, the argument will be null. You can, of course, use a method instead of an inline function.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Ref</a:t>
            </a:r>
          </a:p>
        </p:txBody>
      </p:sp>
    </p:spTree>
    <p:extLst>
      <p:ext uri="{BB962C8B-B14F-4D97-AF65-F5344CB8AC3E}">
        <p14:creationId xmlns:p14="http://schemas.microsoft.com/office/powerpoint/2010/main" val="1342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 can also be used on a child component. In this case the reference will be that of a component instance.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ref(null);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&lt;User ref="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here is that components using &lt;script setup&gt; are private by default: a parent component referencing a child component using &lt;script setup&gt; won't be able to access anything unless the child component chooses to expose a public interface using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defineExpose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macro.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 on Component</a:t>
            </a:r>
          </a:p>
        </p:txBody>
      </p:sp>
    </p:spTree>
    <p:extLst>
      <p:ext uri="{BB962C8B-B14F-4D97-AF65-F5344CB8AC3E}">
        <p14:creationId xmlns:p14="http://schemas.microsoft.com/office/powerpoint/2010/main" val="166478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setup&gt;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count = ref(10);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count.value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defineExpose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 count,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parent gets an instance of this component via template refs, the retrieved instance will be of the shape { a: number, b: number 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 on Component</a:t>
            </a:r>
          </a:p>
        </p:txBody>
      </p:sp>
    </p:spTree>
    <p:extLst>
      <p:ext uri="{BB962C8B-B14F-4D97-AF65-F5344CB8AC3E}">
        <p14:creationId xmlns:p14="http://schemas.microsoft.com/office/powerpoint/2010/main" val="41995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611</Words>
  <Application>Microsoft Office PowerPoint</Application>
  <PresentationFormat>On-screen Show (16:9)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416</cp:revision>
  <dcterms:created xsi:type="dcterms:W3CDTF">2006-08-16T00:00:00Z</dcterms:created>
  <dcterms:modified xsi:type="dcterms:W3CDTF">2022-09-19T08:26:48Z</dcterms:modified>
</cp:coreProperties>
</file>