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91" r:id="rId3"/>
    <p:sldId id="287" r:id="rId4"/>
    <p:sldId id="288" r:id="rId5"/>
    <p:sldId id="289" r:id="rId6"/>
    <p:sldId id="29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In large applications, we may need to divide the app into smaller chunks and only load a component from the server when it's needed. To make that possible, Vue has a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a loader function that returns a Promise.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Promise's resolve callback should be called when you have retrieved your component definition from the server.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call reject(reason) to indicate the load has failed.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 Component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AsyncUserComp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new Promise((resolve, reject) =&gt;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...load component from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resolve(/* loaded component */)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}) })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 Component</a:t>
            </a:r>
          </a:p>
        </p:txBody>
      </p:sp>
    </p:spTree>
    <p:extLst>
      <p:ext uri="{BB962C8B-B14F-4D97-AF65-F5344CB8AC3E}">
        <p14:creationId xmlns:p14="http://schemas.microsoft.com/office/powerpoint/2010/main" val="14901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AsyncUserComp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=&gt;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import("../components/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Users.vue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AsyncUserComp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wrapper component that only calls the loader function when it is actually rendered on the page.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pass along any props and slots to the inner component, so you can use the async wrapper to seamlessly replace the original component while achieving lazy loading.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 Component</a:t>
            </a:r>
          </a:p>
        </p:txBody>
      </p:sp>
    </p:spTree>
    <p:extLst>
      <p:ext uri="{BB962C8B-B14F-4D97-AF65-F5344CB8AC3E}">
        <p14:creationId xmlns:p14="http://schemas.microsoft.com/office/powerpoint/2010/main" val="13032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normal components, async components can be registered globally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app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AsyncGlobalUserComp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 =&gt;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import('./components/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Users.vue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Async Component</a:t>
            </a:r>
          </a:p>
        </p:txBody>
      </p:sp>
    </p:spTree>
    <p:extLst>
      <p:ext uri="{BB962C8B-B14F-4D97-AF65-F5344CB8AC3E}">
        <p14:creationId xmlns:p14="http://schemas.microsoft.com/office/powerpoint/2010/main" val="59602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operations inevitably involve loading and error states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supports handling these states via advanced options.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AsyncUserComp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defineAsyncComponent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loader: () =&gt; import("../components/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Users.vue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the loader function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loadingComponent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UsersLoading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// A component to use while the async component is loading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delay: 200,	// Delay before showing the loading component. Default: 200ms.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	// A component to use if the load fails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The error component will be displayed if a timeout is provided and exceeded. Default: Infinity.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timeout: 3000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Error States</a:t>
            </a:r>
          </a:p>
        </p:txBody>
      </p:sp>
    </p:spTree>
    <p:extLst>
      <p:ext uri="{BB962C8B-B14F-4D97-AF65-F5344CB8AC3E}">
        <p14:creationId xmlns:p14="http://schemas.microsoft.com/office/powerpoint/2010/main" val="193581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loading component is provided, it will be displayed first while the inner component is being loaded.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error component is provided, it will be displayed when the Promise returned by the loader function is rejected.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Error States</a:t>
            </a:r>
          </a:p>
        </p:txBody>
      </p:sp>
    </p:spTree>
    <p:extLst>
      <p:ext uri="{BB962C8B-B14F-4D97-AF65-F5344CB8AC3E}">
        <p14:creationId xmlns:p14="http://schemas.microsoft.com/office/powerpoint/2010/main" val="15482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</TotalTime>
  <Words>334</Words>
  <Application>Microsoft Office PowerPoint</Application>
  <PresentationFormat>On-screen Show 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404</cp:revision>
  <dcterms:created xsi:type="dcterms:W3CDTF">2006-08-16T00:00:00Z</dcterms:created>
  <dcterms:modified xsi:type="dcterms:W3CDTF">2022-09-19T14:24:47Z</dcterms:modified>
</cp:coreProperties>
</file>