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7" r:id="rId3"/>
    <p:sldId id="288" r:id="rId4"/>
    <p:sldId id="289" r:id="rId5"/>
    <p:sldId id="290" r:id="rId6"/>
    <p:sldId id="29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 are self-contained code that usually add app-level functionality to Vue.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plugin is defined as either an object that exposes an install() method, or simply a function that acts as the install function itself. The install function receives the app instance along with additional options passed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if any.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one or more global components or custom directives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app.component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app.directive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resource injectable throughout the app by calling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app.provide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some global instance properties or methods by attaching them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app.config.globalProperties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library that needs to perform some combination of the above (e.g.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-router).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19177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recommended to create it in a separate file and export it, as shown below to keep the logic contained and separate.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plugins/MyPlugin.js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export default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install: (app, options) =&gt;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   app.config.</a:t>
            </a:r>
            <a:r>
              <a:rPr lang="en-US" sz="2000" dirty="0" err="1">
                <a:cs typeface="Times New Roman" panose="02020603050405020304" pitchFamily="18" charset="0"/>
              </a:rPr>
              <a:t>globalProperties</a:t>
            </a:r>
            <a:r>
              <a:rPr lang="en-US" sz="2000" dirty="0">
                <a:cs typeface="Times New Roman" panose="02020603050405020304" pitchFamily="18" charset="0"/>
              </a:rPr>
              <a:t>.$translate = (key) =&gt;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return </a:t>
            </a:r>
            <a:r>
              <a:rPr lang="en-US" sz="2000" dirty="0" err="1">
                <a:cs typeface="Times New Roman" panose="02020603050405020304" pitchFamily="18" charset="0"/>
              </a:rPr>
              <a:t>key.split</a:t>
            </a:r>
            <a:r>
              <a:rPr lang="en-US" sz="2000" dirty="0">
                <a:cs typeface="Times New Roman" panose="02020603050405020304" pitchFamily="18" charset="0"/>
              </a:rPr>
              <a:t>('.').reduce((o, </a:t>
            </a:r>
            <a:r>
              <a:rPr lang="en-US" sz="2000" dirty="0" err="1">
                <a:cs typeface="Times New Roman" panose="02020603050405020304" pitchFamily="18" charset="0"/>
              </a:rPr>
              <a:t>i</a:t>
            </a:r>
            <a:r>
              <a:rPr lang="en-US" sz="2000" dirty="0">
                <a:cs typeface="Times New Roman" panose="02020603050405020304" pitchFamily="18" charset="0"/>
              </a:rPr>
              <a:t>) =&gt;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  if (o) return o[</a:t>
            </a:r>
            <a:r>
              <a:rPr lang="en-US" sz="2000" dirty="0" err="1">
                <a:cs typeface="Times New Roman" panose="02020603050405020304" pitchFamily="18" charset="0"/>
              </a:rPr>
              <a:t>i</a:t>
            </a:r>
            <a:r>
              <a:rPr lang="en-US" sz="2000" dirty="0"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}, options)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  } }}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Plugin</a:t>
            </a:r>
          </a:p>
        </p:txBody>
      </p:sp>
    </p:spTree>
    <p:extLst>
      <p:ext uri="{BB962C8B-B14F-4D97-AF65-F5344CB8AC3E}">
        <p14:creationId xmlns:p14="http://schemas.microsoft.com/office/powerpoint/2010/main" val="385556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cs typeface="Times New Roman" panose="02020603050405020304" pitchFamily="18" charset="0"/>
              </a:rPr>
              <a:t>MyPlugin</a:t>
            </a:r>
            <a:r>
              <a:rPr lang="en-US" sz="2000" dirty="0">
                <a:cs typeface="Times New Roman" panose="02020603050405020304" pitchFamily="18" charset="0"/>
              </a:rPr>
              <a:t> from './plugins/</a:t>
            </a:r>
            <a:r>
              <a:rPr lang="en-US" sz="2000" dirty="0" err="1">
                <a:cs typeface="Times New Roman" panose="02020603050405020304" pitchFamily="18" charset="0"/>
              </a:rPr>
              <a:t>MyPlugin</a:t>
            </a:r>
            <a:r>
              <a:rPr lang="en-US" sz="2000" dirty="0">
                <a:cs typeface="Times New Roman" panose="02020603050405020304" pitchFamily="18" charset="0"/>
              </a:rPr>
              <a:t> 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cs typeface="Times New Roman" panose="02020603050405020304" pitchFamily="18" charset="0"/>
              </a:rPr>
              <a:t>app.use</a:t>
            </a:r>
            <a:r>
              <a:rPr lang="en-US" sz="2000" dirty="0"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cs typeface="Times New Roman" panose="02020603050405020304" pitchFamily="18" charset="0"/>
              </a:rPr>
              <a:t>MyPlugin</a:t>
            </a:r>
            <a:r>
              <a:rPr lang="en-US" sz="2000" dirty="0">
                <a:cs typeface="Times New Roman" panose="02020603050405020304" pitchFamily="18" charset="0"/>
              </a:rPr>
              <a:t>,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hindi</a:t>
            </a:r>
            <a:r>
              <a:rPr lang="en-US" sz="2000" dirty="0">
                <a:cs typeface="Times New Roman" panose="02020603050405020304" pitchFamily="18" charset="0"/>
              </a:rPr>
              <a:t>: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  hello: '</a:t>
            </a:r>
            <a:r>
              <a:rPr lang="hi-IN" sz="2000" dirty="0">
                <a:cs typeface="Times New Roman" panose="02020603050405020304" pitchFamily="18" charset="0"/>
              </a:rPr>
              <a:t>नमस्ते',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i-IN" sz="2000" dirty="0">
                <a:cs typeface="Times New Roman" panose="02020603050405020304" pitchFamily="18" charset="0"/>
              </a:rPr>
              <a:t>    </a:t>
            </a:r>
            <a:r>
              <a:rPr lang="en-US" sz="2000" dirty="0">
                <a:cs typeface="Times New Roman" panose="02020603050405020304" pitchFamily="18" charset="0"/>
              </a:rPr>
              <a:t>student: '</a:t>
            </a:r>
            <a:r>
              <a:rPr lang="hi-IN" sz="2000" dirty="0">
                <a:cs typeface="Times New Roman" panose="02020603050405020304" pitchFamily="18" charset="0"/>
              </a:rPr>
              <a:t>छात्र'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i-IN" sz="2000" dirty="0">
                <a:cs typeface="Times New Roman" panose="02020603050405020304" pitchFamily="18" charset="0"/>
              </a:rPr>
              <a:t>  }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})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 Plugin</a:t>
            </a:r>
          </a:p>
        </p:txBody>
      </p:sp>
    </p:spTree>
    <p:extLst>
      <p:ext uri="{BB962C8B-B14F-4D97-AF65-F5344CB8AC3E}">
        <p14:creationId xmlns:p14="http://schemas.microsoft.com/office/powerpoint/2010/main" val="331016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&lt;h1&gt;{{ $translate(‘</a:t>
            </a:r>
            <a:r>
              <a:rPr lang="en-US" sz="2000" dirty="0" err="1">
                <a:cs typeface="Times New Roman" panose="02020603050405020304" pitchFamily="18" charset="0"/>
              </a:rPr>
              <a:t>hindi.hello</a:t>
            </a:r>
            <a:r>
              <a:rPr lang="en-US" sz="2000" dirty="0">
                <a:cs typeface="Times New Roman" panose="02020603050405020304" pitchFamily="18" charset="0"/>
              </a:rPr>
              <a:t>') }}&lt;/h1&gt;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Plugin</a:t>
            </a:r>
          </a:p>
        </p:txBody>
      </p:sp>
    </p:spTree>
    <p:extLst>
      <p:ext uri="{BB962C8B-B14F-4D97-AF65-F5344CB8AC3E}">
        <p14:creationId xmlns:p14="http://schemas.microsoft.com/office/powerpoint/2010/main" val="361395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 also allow us to use inject to provide a function or attribute to the plugin's users.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plugins/MyPlugin.js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export default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install: (app, options) =&gt;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cs typeface="Times New Roman" panose="02020603050405020304" pitchFamily="18" charset="0"/>
              </a:rPr>
              <a:t>app.provide</a:t>
            </a:r>
            <a:r>
              <a:rPr lang="en-US" sz="2000" dirty="0">
                <a:cs typeface="Times New Roman" panose="02020603050405020304" pitchFamily="18" charset="0"/>
              </a:rPr>
              <a:t>("website", "</a:t>
            </a:r>
            <a:r>
              <a:rPr lang="en-US" sz="2000" dirty="0" err="1">
                <a:cs typeface="Times New Roman" panose="02020603050405020304" pitchFamily="18" charset="0"/>
              </a:rPr>
              <a:t>GeekyShows</a:t>
            </a:r>
            <a:r>
              <a:rPr lang="en-US" sz="2000" dirty="0">
                <a:cs typeface="Times New Roman" panose="02020603050405020304" pitchFamily="18" charset="0"/>
              </a:rPr>
              <a:t>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}}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and Inject with Plugin</a:t>
            </a:r>
          </a:p>
        </p:txBody>
      </p:sp>
    </p:spTree>
    <p:extLst>
      <p:ext uri="{BB962C8B-B14F-4D97-AF65-F5344CB8AC3E}">
        <p14:creationId xmlns:p14="http://schemas.microsoft.com/office/powerpoint/2010/main" val="35394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 users will now be able to inject the plugin options into their components using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&lt;script setup&gt;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import { inject } from "</a:t>
            </a:r>
            <a:r>
              <a:rPr lang="en-US" sz="2000" dirty="0" err="1">
                <a:cs typeface="Times New Roman" panose="02020603050405020304" pitchFamily="18" charset="0"/>
              </a:rPr>
              <a:t>vue</a:t>
            </a:r>
            <a:r>
              <a:rPr lang="en-US" sz="2000" dirty="0">
                <a:cs typeface="Times New Roman" panose="02020603050405020304" pitchFamily="18" charset="0"/>
              </a:rPr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const web = inject("website");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&lt;/script&gt;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cs typeface="Times New Roman" panose="02020603050405020304" pitchFamily="18" charset="0"/>
              </a:rPr>
              <a:t>&lt;h2&gt;User Component - {{ web }}&lt;/h2&gt;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and Inject with Plugin</a:t>
            </a:r>
          </a:p>
        </p:txBody>
      </p:sp>
    </p:spTree>
    <p:extLst>
      <p:ext uri="{BB962C8B-B14F-4D97-AF65-F5344CB8AC3E}">
        <p14:creationId xmlns:p14="http://schemas.microsoft.com/office/powerpoint/2010/main" val="23782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2293</TotalTime>
  <Words>383</Words>
  <Application>Microsoft Office PowerPoint</Application>
  <PresentationFormat>On-screen Show (16:9)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408</cp:revision>
  <dcterms:created xsi:type="dcterms:W3CDTF">2006-08-16T00:00:00Z</dcterms:created>
  <dcterms:modified xsi:type="dcterms:W3CDTF">2022-09-21T14:57:55Z</dcterms:modified>
</cp:coreProperties>
</file>