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it's useful to dynamically switch between components, like in a tabbed interface.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Vue's </a:t>
            </a:r>
            <a:r>
              <a:rPr lang="en-US" sz="2000" dirty="0">
                <a:cs typeface="Times New Roman" panose="02020603050405020304" pitchFamily="18" charset="0"/>
              </a:rPr>
              <a:t>&lt;component&gt;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with the special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passed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contain either:</a:t>
            </a:r>
          </a:p>
          <a:p>
            <a:pPr marL="282575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string of a registered component, OR</a:t>
            </a:r>
          </a:p>
          <a:p>
            <a:pPr marL="282575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imported component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&lt;component :is="tabs[</a:t>
            </a:r>
            <a:r>
              <a:rPr lang="en-US" sz="2000" dirty="0" err="1">
                <a:cs typeface="Times New Roman" panose="02020603050405020304" pitchFamily="18" charset="0"/>
              </a:rPr>
              <a:t>currentTab</a:t>
            </a:r>
            <a:r>
              <a:rPr lang="en-US" sz="2000" dirty="0">
                <a:cs typeface="Times New Roman" panose="02020603050405020304" pitchFamily="18" charset="0"/>
              </a:rPr>
              <a:t>]"&gt;&lt;/component&gt;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Component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66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396</cp:revision>
  <dcterms:created xsi:type="dcterms:W3CDTF">2006-08-16T00:00:00Z</dcterms:created>
  <dcterms:modified xsi:type="dcterms:W3CDTF">2022-09-25T15:09:52Z</dcterms:modified>
</cp:coreProperties>
</file>