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38" y="3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3C6-8C5F-4F79-B745-4730BF83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E6C-C892-484C-BAF0-50FF1A848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CFD-C2BC-4D3E-8377-C524A651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FCFD-596F-464D-95A4-2882D20D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7BA7-4BFE-4179-B486-18630669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BE11-FCC0-46B9-885A-CF165BCD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A562-1E9A-45CE-8714-83B215BE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5DEE-896B-46D8-B03D-82DDC4D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0166-7A3B-4A77-B45E-E96BB93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2101-C7CB-4D90-898D-0EA8D73D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FBE17-C165-46FB-93D8-C3E180D6B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C3CF-B5F1-4F3B-AE52-6359150C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F142-263B-48DB-92C4-8FB35092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EA94-64DC-43AC-A3E4-05F59BE8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07AB-2015-4F6B-9DA5-DA9BF56D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D130-7327-4602-A469-BF4A983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61BA-FC36-4AFC-903D-64C482DA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6F0C-EECE-445B-A7E5-B424D705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4A0-51EF-4490-9686-1BFC1509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6536-DB63-4D19-AA95-6B70E714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D3E-E598-4034-8852-CFC2AD70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AA2-31B7-4B74-A8F4-7758CF53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72F3-4E83-44CB-8432-F8AB846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336F-E904-4FDB-810B-AAB9212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3192-B011-438D-9752-70FF4361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6703-0E4F-43E5-8F75-10499D7D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7CA6-CE4D-484A-861F-DD3F1E16B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B56A3-7DED-4235-A021-A1EB00B6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6D78-CA22-437D-8512-D37E051A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D14E-D5A3-4FEA-A8A1-B249B8D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F24D-A634-49ED-B4CA-86BCF8A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17E-2570-48E4-91B3-2E68FBE2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5A48-434A-43F8-864F-28E99C21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8C96-747A-4F92-B743-657CB35C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9BC6-F4E6-4A0F-BF3F-F88B98CF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B2553-4E36-42E0-8005-C65AE7AA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58CEA-BE54-4355-9750-73D2E49A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9F35-C921-4BCA-A845-F4A029FC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AE671-F254-4C1B-AE3D-C9D627A8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A94F-C370-4D45-A48C-0099FD26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5B0A0-BDE5-4AEB-AE59-B53B0BCD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EB3E0-2D50-457D-BB06-9EA4845C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4989-41B9-4E7E-A231-C020A2E1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FBA39-EC41-4340-91DE-35A0FC9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D0C92-2B69-41BC-B8A3-8E006A60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160D-A670-44D6-AF6B-1D67A8C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C47-D0E1-4E48-BCCC-D1DA23AD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6C46-7980-4B79-8C3C-1EAFCF71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8A2D-D98B-43FD-BD01-C9228C09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DF00-DB61-487E-87E0-EDC5A795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D8E3-8559-4E4E-800D-645E80FB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CB15-0D83-467C-B9D4-5B4BD698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AB7F-BB60-496B-A888-C670574A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B7A16-F4E9-454D-84DC-BB0A53013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21D-E33D-4271-BD5A-47F688CF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73B1-B8E5-4729-81C1-5035969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9BD1-95C8-4085-84E4-A02035C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6F8A-1060-4BFF-A07D-920369A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D96AB-99C2-4EBF-B7B0-FCAAE8E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47C-FBFE-4445-AA2A-CD6A49F6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EA1-BA56-4D9C-A670-FA0FA66F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F2CF-76AB-47DB-AC40-F1283C27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6807-D495-4F55-85AE-0EA86289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Directory Structure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195" y="940594"/>
            <a:ext cx="1489609" cy="326231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63ACC5-173F-4C24-A824-A5E37C4F0358}"/>
              </a:ext>
            </a:extLst>
          </p:cNvPr>
          <p:cNvSpPr txBox="1"/>
          <p:nvPr/>
        </p:nvSpPr>
        <p:spPr>
          <a:xfrm>
            <a:off x="533400" y="819150"/>
            <a:ext cx="21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init</a:t>
            </a:r>
            <a:r>
              <a:rPr lang="en-US" b="1" dirty="0"/>
              <a:t> </a:t>
            </a:r>
            <a:r>
              <a:rPr lang="en-US" b="1" dirty="0" err="1"/>
              <a:t>vue@latest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134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ch4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– This is Project Folder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node_modules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– It contains all packages and dependencies installed.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public -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favicon.ico – It’s a favicon.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src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assets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logo.svg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– Vue logo file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main.css – It’s a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file related to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App.vue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but its global.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components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HelloWorld.vue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App.vue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– It’s Parent component of your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vue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app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main.js – It’s the JavaScript entry Point.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.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gitignore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– It is used when you want to ignore git push.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index.html – This file holds the HTML template of our app.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package-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lock.json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– Its version control package json file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package.json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– All dependencies mentioned in this file.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README.md – It readme file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vite.config.js – Its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Vite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Config File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Directory Structure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20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76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main.js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05260"/>
            <a:ext cx="8229600" cy="4228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cs typeface="Times New Roman" pitchFamily="18" charset="0"/>
              </a:rPr>
              <a:t>import { </a:t>
            </a:r>
            <a:r>
              <a:rPr lang="en-US" sz="1200" dirty="0" err="1">
                <a:cs typeface="Times New Roman" pitchFamily="18" charset="0"/>
              </a:rPr>
              <a:t>createApp</a:t>
            </a:r>
            <a:r>
              <a:rPr lang="en-US" sz="1200" dirty="0">
                <a:cs typeface="Times New Roman" pitchFamily="18" charset="0"/>
              </a:rPr>
              <a:t> } from '</a:t>
            </a:r>
            <a:r>
              <a:rPr lang="en-US" sz="1200" dirty="0" err="1">
                <a:cs typeface="Times New Roman" pitchFamily="18" charset="0"/>
              </a:rPr>
              <a:t>vue</a:t>
            </a:r>
            <a:r>
              <a:rPr lang="en-US" sz="1200" dirty="0">
                <a:cs typeface="Times New Roman" pitchFamily="18" charset="0"/>
              </a:rPr>
              <a:t>'</a:t>
            </a:r>
          </a:p>
          <a:p>
            <a:pPr marL="0" indent="0">
              <a:buNone/>
            </a:pPr>
            <a:r>
              <a:rPr lang="en-US" sz="1200" dirty="0">
                <a:cs typeface="Times New Roman" pitchFamily="18" charset="0"/>
              </a:rPr>
              <a:t>import App from './</a:t>
            </a:r>
            <a:r>
              <a:rPr lang="en-US" sz="1200" dirty="0" err="1">
                <a:cs typeface="Times New Roman" pitchFamily="18" charset="0"/>
              </a:rPr>
              <a:t>App.vue</a:t>
            </a:r>
            <a:r>
              <a:rPr lang="en-US" sz="1200" dirty="0">
                <a:cs typeface="Times New Roman" pitchFamily="18" charset="0"/>
              </a:rPr>
              <a:t>'</a:t>
            </a:r>
          </a:p>
          <a:p>
            <a:pPr marL="0" indent="0">
              <a:buNone/>
            </a:pPr>
            <a:r>
              <a:rPr lang="en-US" sz="1200" dirty="0">
                <a:cs typeface="Times New Roman" pitchFamily="18" charset="0"/>
              </a:rPr>
              <a:t>import './assets/main.css'</a:t>
            </a:r>
          </a:p>
          <a:p>
            <a:pPr marL="0" indent="0">
              <a:buNone/>
            </a:pPr>
            <a:r>
              <a:rPr lang="en-US" sz="1200" dirty="0" err="1">
                <a:cs typeface="Times New Roman" pitchFamily="18" charset="0"/>
              </a:rPr>
              <a:t>createApp</a:t>
            </a:r>
            <a:r>
              <a:rPr lang="en-US" sz="1200" dirty="0">
                <a:cs typeface="Times New Roman" pitchFamily="18" charset="0"/>
              </a:rPr>
              <a:t>(App).mount('#app’)</a:t>
            </a:r>
          </a:p>
          <a:p>
            <a:pPr marL="0" indent="0">
              <a:buNone/>
            </a:pP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createApp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function is used to create New Application Instance. We can pass a component in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createApp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Function. We can write multiple application instances.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Example:-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createApp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(App1).mount('#app1’)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createApp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(App2).mount('#app2’)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createApp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(App3).mount('#app3’)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mount() Method renders application instance. It expects a "container" argument, which can either be an actual DOM element or a selector string. The content of the app's root component will be rendered inside the container element. </a:t>
            </a:r>
          </a:p>
          <a:p>
            <a:pPr marL="0" indent="0">
              <a:buNone/>
            </a:pP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38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231</Words>
  <Application>Microsoft Office PowerPoint</Application>
  <PresentationFormat>On-screen Show (16:9)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Directory Structure</vt:lpstr>
      <vt:lpstr>PowerPoint Presentation</vt:lpstr>
      <vt:lpstr>main.js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RK</dc:creator>
  <cp:lastModifiedBy>R</cp:lastModifiedBy>
  <cp:revision>44</cp:revision>
  <dcterms:created xsi:type="dcterms:W3CDTF">2006-08-16T00:00:00Z</dcterms:created>
  <dcterms:modified xsi:type="dcterms:W3CDTF">2022-08-13T16:09:27Z</dcterms:modified>
</cp:coreProperties>
</file>