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cs typeface="Times New Roman" panose="02020603050405020304" pitchFamily="18" charset="0"/>
              </a:rPr>
              <a:t>KeepAlive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built-in component that allows us to conditionally cache component instances when dynamically switching between multiple components.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cs typeface="Times New Roman" panose="02020603050405020304" pitchFamily="18" charset="0"/>
              </a:rPr>
              <a:t>KeepAlive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&lt;component :is="tabs[</a:t>
            </a:r>
            <a:r>
              <a:rPr lang="en-US" sz="2000" dirty="0" err="1">
                <a:cs typeface="Times New Roman" panose="02020603050405020304" pitchFamily="18" charset="0"/>
              </a:rPr>
              <a:t>currentTab</a:t>
            </a:r>
            <a:r>
              <a:rPr lang="en-US" sz="2000" dirty="0">
                <a:cs typeface="Times New Roman" panose="02020603050405020304" pitchFamily="18" charset="0"/>
              </a:rPr>
              <a:t>]"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cs typeface="Times New Roman" panose="02020603050405020304" pitchFamily="18" charset="0"/>
              </a:rPr>
              <a:t>KeepAlive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will cache any component instance inside. We can customize this behavior via the include and exclude props. Both props can be a comma-delimited string,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 array containing either types.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 include="</a:t>
            </a:r>
            <a:r>
              <a:rPr lang="en-US" sz="1600" dirty="0" err="1">
                <a:cs typeface="Times New Roman" panose="02020603050405020304" pitchFamily="18" charset="0"/>
              </a:rPr>
              <a:t>a,b</a:t>
            </a:r>
            <a:r>
              <a:rPr lang="en-US" sz="1600" dirty="0">
                <a:cs typeface="Times New Roman" panose="02020603050405020304" pitchFamily="18" charset="0"/>
              </a:rPr>
              <a:t>"&gt;	&lt;!-- comma-delimited string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&lt;component :is="view"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 :include="/</a:t>
            </a:r>
            <a:r>
              <a:rPr lang="en-US" sz="1600" dirty="0" err="1">
                <a:cs typeface="Times New Roman" panose="02020603050405020304" pitchFamily="18" charset="0"/>
              </a:rPr>
              <a:t>a|b</a:t>
            </a:r>
            <a:r>
              <a:rPr lang="en-US" sz="1600" dirty="0">
                <a:cs typeface="Times New Roman" panose="02020603050405020304" pitchFamily="18" charset="0"/>
              </a:rPr>
              <a:t>/"&gt;	&lt;!-- regex (use `v-bind`)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&lt;component :is="view"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 :include="['a', 'b’]”&gt;	&lt;!-- Array (use `v-bind`)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&lt;component :is="view"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cs typeface="Times New Roman" panose="02020603050405020304" pitchFamily="18" charset="0"/>
              </a:rPr>
              <a:t>KeepAlive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and Exclude</a:t>
            </a:r>
          </a:p>
        </p:txBody>
      </p:sp>
    </p:spTree>
    <p:extLst>
      <p:ext uri="{BB962C8B-B14F-4D97-AF65-F5344CB8AC3E}">
        <p14:creationId xmlns:p14="http://schemas.microsoft.com/office/powerpoint/2010/main" val="37917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component instance is removed from the DOM but is part of a component tree cached by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it goes into a deactivated state instead of being unmounted. When a component instance is inserted into the DOM as part of a cached tree, it is activated.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kept-alive component can register lifecycle hooks for these two states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called on initial mount and every time it is re-inserted from the cache.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called when removed from the DOM into the cache and also when unmounted.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called on mount,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onDeactivated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unmount.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hooks work for not only the root component cached by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but also descendent components in the cached tree.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of Cached Instance</a:t>
            </a:r>
          </a:p>
        </p:txBody>
      </p:sp>
    </p:spTree>
    <p:extLst>
      <p:ext uri="{BB962C8B-B14F-4D97-AF65-F5344CB8AC3E}">
        <p14:creationId xmlns:p14="http://schemas.microsoft.com/office/powerpoint/2010/main" val="14563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241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400</cp:revision>
  <dcterms:created xsi:type="dcterms:W3CDTF">2006-08-16T00:00:00Z</dcterms:created>
  <dcterms:modified xsi:type="dcterms:W3CDTF">2022-09-25T15:31:23Z</dcterms:modified>
</cp:coreProperties>
</file>