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1" r:id="rId2"/>
    <p:sldId id="259" r:id="rId3"/>
    <p:sldId id="267" r:id="rId4"/>
    <p:sldId id="262" r:id="rId5"/>
    <p:sldId id="263" r:id="rId6"/>
    <p:sldId id="264" r:id="rId7"/>
    <p:sldId id="265" r:id="rId8"/>
    <p:sldId id="266" r:id="rId9"/>
    <p:sldId id="268" r:id="rId10"/>
    <p:sldId id="270" r:id="rId11"/>
    <p:sldId id="273" r:id="rId12"/>
    <p:sldId id="269" r:id="rId13"/>
    <p:sldId id="271" r:id="rId14"/>
    <p:sldId id="272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546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2536-4B00-4177-84AF-CEA8D580E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564A7-07F7-458E-AF53-94852D9AE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BE42E-50CE-4524-96D1-B9C8DD6F2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A3C3E-2F4D-4566-A7EE-24083AA87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4818B-2605-4ADE-B564-282B62DD2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28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5CE5F-5C63-4678-8E48-D9CD8AE25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EB53E-4B22-445E-AF51-BF45AF894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F399E-AEB3-4AB2-AB3F-08E8A5502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98454-392F-46B6-BD90-4DD7E4BE6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D0C5A-435C-4098-A05E-03010BCF6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97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B06897-6FD4-4D10-BB50-5DFFD8A459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0C88AE-2E5A-4A75-95D1-250B48380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ACFBC-9DA9-475A-BC72-4DCD14A41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CBD93-B731-479B-92B1-5F396FEA0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ADB8-C5D3-4344-AB54-8D47BB02D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2E83A-A815-42A5-B1BD-A82728FA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2CB88-5379-4C61-ABDA-CB560A7EE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CE163-EEAB-4A8E-B36F-6E80E9ED1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4EF3D-EE54-4C11-A26F-C1C93B0D2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E3C7F-6A3A-45AC-8A35-F7520BC6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74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368AC-EA39-4512-949E-1F7AAC532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B3B69-951F-427E-BB5C-5D0D482A2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B7439-8771-49AE-B588-14B5BE19A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EC9AF-ED21-4F91-8F65-EDCBCE097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E79F5-15FB-4D2C-A118-0134DE49B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38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4AB1F-0A9D-424F-9835-9748DD497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A5D1B-6CE4-49F9-8072-8C6510FAAA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61985E-6530-4FA0-8CA7-EC84CD5D9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3D679-A6C1-431B-A0A8-2F32929C0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0A99D-687D-4E9A-ADC7-9308C75B8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0F5E4-7BB7-463C-92EA-DDCADC16B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35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846B5-E0C2-47BB-A634-61C66EE65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2E015-0DAF-41A0-BAB4-B9A56D0AD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57DD7B-0C30-48A3-A441-E813E7B87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4FFF19-1D1C-4D70-9814-CDC83837DB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4CE459-4106-44DA-97B2-2D4F977C90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E5E83-04D5-440B-B937-EE734525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13-Aug-22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6D60A4-EDDB-4D60-AA9C-986D4E6F6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176257-8BB5-44B0-932E-FACCC8F2B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0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9BDCF-00D0-4076-A94B-FAED9CB21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F39E3D-E554-48A2-B433-7F1170177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13-Aug-22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4A4099-84E9-49DD-AE62-5796AC48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1A5645-8217-44BF-AEFB-077B09E56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9A4C20-41BE-4125-8F3E-77E26AB61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13-Aug-22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405EFD-2604-4C4F-B797-296480885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AB5AE-3A0B-4D80-90B1-87109DE25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6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03FBB-8ADB-4D4D-91F3-9313B8873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381F4-A267-4DCA-B342-CD283E5D4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9C5A3D-A93D-4566-A418-F4CDE8A46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47094-3AE2-4867-B98C-498A191B4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1E57E-8826-4435-8299-D0FC23682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895FD-8616-47BC-A960-D04F0403E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7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ED528-8B7B-4ACF-8846-1401BB870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2E61FB-3E99-4A10-95A2-657D7A44A6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B4F756-8051-498E-B7BC-C336A6268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7560C-DF34-41F5-9FF0-2720779F4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D1E10-2FA0-4367-A2A8-4ED136B73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5FBF3-F61A-467A-8290-93BF1DE4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44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38FFF9-24C4-4376-837E-F4C0B08E5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E0D54-1DE2-4207-831A-44E9291FA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9E248-8C5E-4037-9780-558C29BBD6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13-Aug-22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01380-CB41-4358-9DB2-99D6E291FA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66A2D-58DB-4CEA-9CCF-6DCF4D4AEF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226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What is Component</a:t>
            </a:r>
            <a:endParaRPr lang="en-IN" sz="3600" b="1" u="sng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allow us to split the UI into independent and reusable pieces, and think about each piece in isolation. It's common for an app to be organized into a tree of nested components.</a:t>
            </a:r>
            <a:endParaRPr lang="en-IN" sz="20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BFACAE-1D33-4220-AFB9-8ABA30F9B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962150"/>
            <a:ext cx="5595840" cy="198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9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</a:t>
            </a:r>
            <a:r>
              <a:rPr lang="en-US" sz="36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&amp; Use a </a:t>
            </a: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endParaRPr lang="en-US" sz="3600" b="1" u="sng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Vue component needs to be "registered" so that Vue knows where to locate its implementation when it is encountered in a template. There are two ways to register components:-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endParaRPr lang="en-IN" sz="20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07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endParaRPr lang="en-US" sz="3600" b="1" u="sng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registration scopes the availability of the registered components to the current component only.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makes the dependency relationship more explicit, and is more tree-shaking friendly.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</a:t>
            </a:r>
          </a:p>
          <a:p>
            <a:pPr marL="0" indent="0">
              <a:buNone/>
            </a:pPr>
            <a:r>
              <a:rPr lang="en-IN" sz="1800" dirty="0">
                <a:cs typeface="Times New Roman" panose="02020603050405020304" pitchFamily="18" charset="0"/>
              </a:rPr>
              <a:t>&lt;script setup&gt;</a:t>
            </a:r>
          </a:p>
          <a:p>
            <a:pPr marL="0" indent="0">
              <a:buNone/>
            </a:pPr>
            <a:r>
              <a:rPr lang="en-IN" sz="1800" dirty="0">
                <a:cs typeface="Times New Roman" panose="02020603050405020304" pitchFamily="18" charset="0"/>
              </a:rPr>
              <a:t>   import </a:t>
            </a:r>
            <a:r>
              <a:rPr lang="en-IN" sz="1800" dirty="0" err="1">
                <a:cs typeface="Times New Roman" panose="02020603050405020304" pitchFamily="18" charset="0"/>
              </a:rPr>
              <a:t>ComponentA</a:t>
            </a:r>
            <a:r>
              <a:rPr lang="en-IN" sz="1800" dirty="0">
                <a:cs typeface="Times New Roman" panose="02020603050405020304" pitchFamily="18" charset="0"/>
              </a:rPr>
              <a:t> from './</a:t>
            </a:r>
            <a:r>
              <a:rPr lang="en-IN" sz="1800" dirty="0" err="1">
                <a:cs typeface="Times New Roman" panose="02020603050405020304" pitchFamily="18" charset="0"/>
              </a:rPr>
              <a:t>ComponentA.vue</a:t>
            </a:r>
            <a:r>
              <a:rPr lang="en-IN" sz="1800" dirty="0">
                <a:cs typeface="Times New Roman" panose="02020603050405020304" pitchFamily="18" charset="0"/>
              </a:rPr>
              <a:t>'</a:t>
            </a:r>
          </a:p>
          <a:p>
            <a:pPr marL="0" indent="0">
              <a:buNone/>
            </a:pPr>
            <a:r>
              <a:rPr lang="en-IN" sz="1800" dirty="0">
                <a:cs typeface="Times New Roman" panose="02020603050405020304" pitchFamily="18" charset="0"/>
              </a:rPr>
              <a:t>&lt;/script&gt;</a:t>
            </a:r>
          </a:p>
          <a:p>
            <a:pPr marL="0" indent="0">
              <a:buNone/>
            </a:pPr>
            <a:r>
              <a:rPr lang="en-IN" sz="1800" dirty="0">
                <a:cs typeface="Times New Roman" panose="02020603050405020304" pitchFamily="18" charset="0"/>
              </a:rPr>
              <a:t>&lt;template&gt;</a:t>
            </a:r>
          </a:p>
          <a:p>
            <a:pPr marL="0" indent="0">
              <a:buNone/>
            </a:pPr>
            <a:r>
              <a:rPr lang="en-IN" sz="1800" dirty="0">
                <a:cs typeface="Times New Roman" panose="02020603050405020304" pitchFamily="18" charset="0"/>
              </a:rPr>
              <a:t>  &lt;</a:t>
            </a:r>
            <a:r>
              <a:rPr lang="en-IN" sz="1800" dirty="0" err="1">
                <a:cs typeface="Times New Roman" panose="02020603050405020304" pitchFamily="18" charset="0"/>
              </a:rPr>
              <a:t>ComponentA</a:t>
            </a:r>
            <a:r>
              <a:rPr lang="en-IN" sz="1800" dirty="0">
                <a:cs typeface="Times New Roman" panose="02020603050405020304" pitchFamily="18" charset="0"/>
              </a:rPr>
              <a:t> /&gt;</a:t>
            </a:r>
          </a:p>
          <a:p>
            <a:pPr marL="0" indent="0">
              <a:buNone/>
            </a:pPr>
            <a:r>
              <a:rPr lang="en-IN" sz="1800" dirty="0">
                <a:cs typeface="Times New Roman" panose="02020603050405020304" pitchFamily="18" charset="0"/>
              </a:rPr>
              <a:t>&lt;/template&gt;</a:t>
            </a:r>
            <a:endParaRPr lang="en-IN" sz="1800" dirty="0">
              <a:solidFill>
                <a:schemeClr val="tx1"/>
              </a:solidFill>
              <a:effectLst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89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Component Naming Convention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4038600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We can use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PascalCase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names when registering components.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Example:- &lt;HelloWorld /&gt;</a:t>
            </a:r>
          </a:p>
          <a:p>
            <a:pPr marL="0" indent="0"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 component registered as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MyComponent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can be referenced in the template via both &lt;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MyComponent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&gt; and &lt;my-component&gt;.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62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endParaRPr lang="en-US" sz="3600" b="1" u="sng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make components available globally in the current Vue application using 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app.component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method.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Globally registered components can be used in the template of any component within this application.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Example:-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main.js</a:t>
            </a:r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ComponentA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‘./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ComponentA.vue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pPr marL="0" indent="0">
              <a:buNone/>
            </a:pP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app.component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ComponentA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ComponentA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</a:p>
          <a:p>
            <a:pPr marL="0" indent="0">
              <a:buNone/>
            </a:pP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.component('ComponentA', ComponentA)</a:t>
            </a:r>
          </a:p>
          <a:p>
            <a:pPr marL="0" indent="0">
              <a:buNone/>
            </a:pP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.component('ComponentB', ComponentB)</a:t>
            </a:r>
          </a:p>
          <a:p>
            <a:pPr marL="0" indent="0">
              <a:buNone/>
            </a:pP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.component('ComponentC', ComponentC)</a:t>
            </a: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763D0F-31D3-46F5-B36C-3CCF0C7025AB}"/>
              </a:ext>
            </a:extLst>
          </p:cNvPr>
          <p:cNvSpPr txBox="1">
            <a:spLocks/>
          </p:cNvSpPr>
          <p:nvPr/>
        </p:nvSpPr>
        <p:spPr>
          <a:xfrm>
            <a:off x="5257800" y="2571750"/>
            <a:ext cx="37338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Globally registered components can be used in the template of any component within this application.</a:t>
            </a: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&lt;</a:t>
            </a:r>
            <a:r>
              <a:rPr lang="en-US" sz="1800" dirty="0" err="1">
                <a:cs typeface="Times New Roman" panose="02020603050405020304" pitchFamily="18" charset="0"/>
              </a:rPr>
              <a:t>ComponentA</a:t>
            </a:r>
            <a:r>
              <a:rPr lang="en-US" sz="1800" dirty="0">
                <a:cs typeface="Times New Roman" panose="02020603050405020304" pitchFamily="18" charset="0"/>
              </a:rPr>
              <a:t>/&gt;</a:t>
            </a: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&lt;</a:t>
            </a:r>
            <a:r>
              <a:rPr lang="en-US" sz="1800" dirty="0" err="1">
                <a:cs typeface="Times New Roman" panose="02020603050405020304" pitchFamily="18" charset="0"/>
              </a:rPr>
              <a:t>ComponentB</a:t>
            </a:r>
            <a:r>
              <a:rPr lang="en-US" sz="1800" dirty="0">
                <a:cs typeface="Times New Roman" panose="02020603050405020304" pitchFamily="18" charset="0"/>
              </a:rPr>
              <a:t>/&gt;</a:t>
            </a: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&lt;</a:t>
            </a:r>
            <a:r>
              <a:rPr lang="en-US" sz="1800" dirty="0" err="1">
                <a:cs typeface="Times New Roman" panose="02020603050405020304" pitchFamily="18" charset="0"/>
              </a:rPr>
              <a:t>ComponentC</a:t>
            </a:r>
            <a:r>
              <a:rPr lang="en-US" sz="1800" dirty="0">
                <a:cs typeface="Times New Roman" panose="02020603050405020304" pitchFamily="18" charset="0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202042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Global Registration</a:t>
            </a:r>
            <a:endParaRPr lang="en-US" sz="3600" b="1" u="sng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4038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registration prevents build systems from removing unused components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a.k.a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"tree-shaking"). If you globally register a component but end up not using it anywhere in your app, it will still be included in the final bundle.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registration makes dependency relationships less explicit in large applications. It makes it difficult to locate a child component's implementation from a parent component using it. This can affect long-term maintainability similar to using too many global variables.</a:t>
            </a: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45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0200" y="133350"/>
            <a:ext cx="12192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Rahul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505200" y="133350"/>
            <a:ext cx="12192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Sonam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5638800" y="133350"/>
            <a:ext cx="12192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Sumit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7543800" y="133350"/>
            <a:ext cx="12192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Jyoti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600200" y="1279712"/>
            <a:ext cx="121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&lt;div&gt;</a:t>
            </a:r>
          </a:p>
          <a:p>
            <a:pPr lvl="1"/>
            <a:r>
              <a:rPr lang="en-US" sz="1200" dirty="0"/>
              <a:t>Rahul</a:t>
            </a:r>
          </a:p>
          <a:p>
            <a:pPr lvl="1"/>
            <a:r>
              <a:rPr lang="en-US" sz="1200" dirty="0"/>
              <a:t>Code 2</a:t>
            </a:r>
          </a:p>
          <a:p>
            <a:pPr lvl="1"/>
            <a:r>
              <a:rPr lang="en-US" sz="1200" dirty="0"/>
              <a:t>Code 3</a:t>
            </a:r>
          </a:p>
          <a:p>
            <a:r>
              <a:rPr lang="en-US" sz="1200" dirty="0"/>
              <a:t>&lt;/div&gt;</a:t>
            </a:r>
            <a:endParaRPr lang="en-IN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518240" y="1279712"/>
            <a:ext cx="121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&lt;div&gt;</a:t>
            </a:r>
          </a:p>
          <a:p>
            <a:pPr lvl="1"/>
            <a:r>
              <a:rPr lang="en-US" sz="1200" dirty="0" err="1"/>
              <a:t>Sonam</a:t>
            </a:r>
            <a:endParaRPr lang="en-US" sz="1200" dirty="0"/>
          </a:p>
          <a:p>
            <a:pPr lvl="1"/>
            <a:r>
              <a:rPr lang="en-US" sz="1200" dirty="0"/>
              <a:t>Code 2</a:t>
            </a:r>
          </a:p>
          <a:p>
            <a:pPr lvl="1"/>
            <a:r>
              <a:rPr lang="en-US" sz="1200" dirty="0"/>
              <a:t>Code 3</a:t>
            </a:r>
          </a:p>
          <a:p>
            <a:r>
              <a:rPr lang="en-US" sz="1200" dirty="0"/>
              <a:t>&lt;/div&gt;</a:t>
            </a:r>
            <a:endParaRPr lang="en-IN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638800" y="1276350"/>
            <a:ext cx="121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&lt;div&gt;</a:t>
            </a:r>
          </a:p>
          <a:p>
            <a:pPr lvl="1"/>
            <a:r>
              <a:rPr lang="en-US" sz="1200" dirty="0" err="1"/>
              <a:t>Sumit</a:t>
            </a:r>
            <a:endParaRPr lang="en-US" sz="1200" dirty="0"/>
          </a:p>
          <a:p>
            <a:pPr lvl="1"/>
            <a:r>
              <a:rPr lang="en-US" sz="1200" dirty="0"/>
              <a:t>Code 2</a:t>
            </a:r>
          </a:p>
          <a:p>
            <a:pPr lvl="1"/>
            <a:r>
              <a:rPr lang="en-US" sz="1200" dirty="0"/>
              <a:t>Code 3</a:t>
            </a:r>
          </a:p>
          <a:p>
            <a:r>
              <a:rPr lang="en-US" sz="1200" dirty="0"/>
              <a:t>&lt;/div&gt;</a:t>
            </a:r>
            <a:endParaRPr lang="en-IN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543800" y="1292652"/>
            <a:ext cx="121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&lt;div&gt;</a:t>
            </a:r>
          </a:p>
          <a:p>
            <a:pPr lvl="1"/>
            <a:r>
              <a:rPr lang="en-US" sz="1200" dirty="0" err="1"/>
              <a:t>Jyoti</a:t>
            </a:r>
            <a:endParaRPr lang="en-US" sz="1200" dirty="0"/>
          </a:p>
          <a:p>
            <a:pPr lvl="1"/>
            <a:r>
              <a:rPr lang="en-US" sz="1200" dirty="0"/>
              <a:t>Code 2</a:t>
            </a:r>
          </a:p>
          <a:p>
            <a:pPr lvl="1"/>
            <a:r>
              <a:rPr lang="en-US" sz="1200" dirty="0"/>
              <a:t>Code 3</a:t>
            </a:r>
          </a:p>
          <a:p>
            <a:r>
              <a:rPr lang="en-US" sz="1200" dirty="0"/>
              <a:t>&lt;/div&gt;</a:t>
            </a:r>
            <a:endParaRPr lang="en-IN" sz="1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371600" y="2571750"/>
            <a:ext cx="77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524000" y="2890451"/>
            <a:ext cx="12192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Rahul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152400" y="2029083"/>
            <a:ext cx="1219200" cy="120032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Customer</a:t>
            </a:r>
          </a:p>
          <a:p>
            <a:r>
              <a:rPr lang="en-US" sz="1200" dirty="0"/>
              <a:t>&lt;div&gt;</a:t>
            </a:r>
          </a:p>
          <a:p>
            <a:pPr lvl="1"/>
            <a:r>
              <a:rPr lang="en-US" sz="1200" dirty="0"/>
              <a:t>Name</a:t>
            </a:r>
          </a:p>
          <a:p>
            <a:pPr lvl="1"/>
            <a:r>
              <a:rPr lang="en-US" sz="1200" dirty="0"/>
              <a:t>Code 2</a:t>
            </a:r>
          </a:p>
          <a:p>
            <a:pPr lvl="1"/>
            <a:r>
              <a:rPr lang="en-US" sz="1200" dirty="0"/>
              <a:t>Code 3</a:t>
            </a:r>
          </a:p>
          <a:p>
            <a:r>
              <a:rPr lang="en-US" sz="1200" dirty="0"/>
              <a:t>&lt;/div&gt;</a:t>
            </a:r>
            <a:endParaRPr lang="en-IN" sz="1200" dirty="0"/>
          </a:p>
        </p:txBody>
      </p:sp>
      <p:sp>
        <p:nvSpPr>
          <p:cNvPr id="16" name="Rectangle 15"/>
          <p:cNvSpPr/>
          <p:nvPr/>
        </p:nvSpPr>
        <p:spPr>
          <a:xfrm>
            <a:off x="3505200" y="2890451"/>
            <a:ext cx="12192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Sonam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5638800" y="2890451"/>
            <a:ext cx="12192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Sumit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7543800" y="2890451"/>
            <a:ext cx="12192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Jyoti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1219200" y="4033451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&lt;Customer name=‘Rahul’ /&gt;</a:t>
            </a:r>
            <a:endParaRPr lang="en-IN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3124200" y="4033451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&lt;Customer name=‘Sonam’ /&gt;</a:t>
            </a:r>
            <a:endParaRPr lang="en-IN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257800" y="4047351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&lt;Customer name=‘</a:t>
            </a:r>
            <a:r>
              <a:rPr lang="en-US" sz="1200" dirty="0" err="1"/>
              <a:t>Sumit</a:t>
            </a:r>
            <a:r>
              <a:rPr lang="en-US" sz="1200" dirty="0"/>
              <a:t>’ /&gt;</a:t>
            </a:r>
            <a:endParaRPr lang="en-IN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7162800" y="4033451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&lt;Customer name=‘Jyoti’ /&gt;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18984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4" grpId="0" animBg="1"/>
      <p:bldP spid="15" grpId="0" animBg="1"/>
      <p:bldP spid="16" grpId="0" animBg="1"/>
      <p:bldP spid="17" grpId="0" animBg="1"/>
      <p:bldP spid="18" grpId="0" animBg="1"/>
      <p:bldP spid="22" grpId="0"/>
      <p:bldP spid="23" grpId="0"/>
      <p:bldP spid="27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What is Vue Component</a:t>
            </a:r>
            <a:endParaRPr lang="en-IN" sz="3600" b="1" u="sng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Vue components are written as a combination of JavaScript objects that manage the app's data and an HTML-based template syntax that maps to the underlying DOM structure.</a:t>
            </a:r>
            <a:endParaRPr lang="en-IN" sz="24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94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What is Single File Component</a:t>
            </a:r>
            <a:endParaRPr lang="en-IN" sz="3600" b="1" u="sng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Vue Single-File Components (SFC) a.k.a. *.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files is a special file format that allows us to encapsulate the template(HTML), logic (JavaScript), and styling (CSS) of a Vue component in a single file. 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Syntax:- </a:t>
            </a:r>
          </a:p>
          <a:p>
            <a:pPr marL="0" indent="0">
              <a:buNone/>
            </a:pPr>
            <a:r>
              <a:rPr lang="en-IN" sz="20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FileName.vue</a:t>
            </a:r>
            <a:endParaRPr lang="en-IN" sz="2000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&lt;script&gt; JavaScript &lt;/script&gt;</a:t>
            </a:r>
          </a:p>
          <a:p>
            <a:pPr marL="0" indent="0">
              <a:buNone/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&lt;template&gt; HTML &lt;/template&gt;</a:t>
            </a:r>
          </a:p>
          <a:p>
            <a:pPr marL="0" indent="0">
              <a:buNone/>
            </a:pPr>
            <a:endParaRPr lang="en-IN" sz="11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&lt;style&gt; CSS &lt;/style&gt;</a:t>
            </a:r>
          </a:p>
          <a:p>
            <a:pPr marL="0" indent="0">
              <a:buNone/>
            </a:pPr>
            <a:endParaRPr lang="en-IN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215C97D8-D95F-434B-8992-8C24AF77EBF8}"/>
              </a:ext>
            </a:extLst>
          </p:cNvPr>
          <p:cNvSpPr/>
          <p:nvPr/>
        </p:nvSpPr>
        <p:spPr>
          <a:xfrm>
            <a:off x="4114800" y="2952750"/>
            <a:ext cx="914400" cy="1600200"/>
          </a:xfrm>
          <a:prstGeom prst="rightBrac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AECC50-FBBE-47E8-BEF4-B57F66A153F1}"/>
              </a:ext>
            </a:extLst>
          </p:cNvPr>
          <p:cNvSpPr txBox="1"/>
          <p:nvPr/>
        </p:nvSpPr>
        <p:spPr>
          <a:xfrm>
            <a:off x="5049982" y="3568184"/>
            <a:ext cx="1851725" cy="369332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Language Blocks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450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&lt;template&gt;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403860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*.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file can contain at most one top-level &lt;template&gt; block at a time.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Contents will be extracted and passed on to @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/compiler-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pre-compiled into JavaScript render functions, and attached to the exported component as its render option.</a:t>
            </a:r>
          </a:p>
        </p:txBody>
      </p:sp>
    </p:spTree>
    <p:extLst>
      <p:ext uri="{BB962C8B-B14F-4D97-AF65-F5344CB8AC3E}">
        <p14:creationId xmlns:p14="http://schemas.microsoft.com/office/powerpoint/2010/main" val="117506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&lt;script&gt;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40386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*.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file can contain at most one &lt;script&gt; block at a time (excluding </a:t>
            </a:r>
            <a:r>
              <a:rPr lang="en-US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&lt;script setup&gt;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script is executed as an ES Module.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default export should be a Vue component options object, either as a plain object or as the return value of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defineComponent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Example:-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&lt;script&gt;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&lt;script </a:t>
            </a:r>
            <a:r>
              <a:rPr lang="en-US" sz="20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lang</a:t>
            </a:r>
            <a:r>
              <a:rPr lang="en-US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“</a:t>
            </a:r>
            <a:r>
              <a:rPr lang="en-US" sz="20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ts</a:t>
            </a:r>
            <a:r>
              <a:rPr lang="en-US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”&gt;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&lt;script setup&gt;</a:t>
            </a:r>
          </a:p>
        </p:txBody>
      </p:sp>
    </p:spTree>
    <p:extLst>
      <p:ext uri="{BB962C8B-B14F-4D97-AF65-F5344CB8AC3E}">
        <p14:creationId xmlns:p14="http://schemas.microsoft.com/office/powerpoint/2010/main" val="387018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&lt;style&gt;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40386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single *.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file can contain multiple &lt;style&gt; tags.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&lt;style&gt; tag can have scoped or module attributes to help encapsulate the styles to the current component. Multiple &lt;style&gt; tags with different encapsulation modes can be mixed in the same component.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Example:-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&lt;style&gt;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&lt;style scoped&gt;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&lt;style </a:t>
            </a:r>
            <a:r>
              <a:rPr lang="en-US" sz="20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lang</a:t>
            </a:r>
            <a:r>
              <a:rPr lang="en-US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“</a:t>
            </a:r>
            <a:r>
              <a:rPr lang="en-US" sz="20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scss</a:t>
            </a:r>
            <a:r>
              <a:rPr lang="en-US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”&gt;</a:t>
            </a:r>
            <a:endParaRPr lang="en-IN" sz="20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0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3600" b="1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you prefer splitting up your *.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components into multiple files, you can use the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attribute to import an external file for a language block.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It’s Relative paths need to start with ./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&lt;template </a:t>
            </a:r>
            <a:r>
              <a:rPr lang="en-IN" sz="20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en-IN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="./template.html"&gt;&lt;/template&gt;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&lt;style </a:t>
            </a:r>
            <a:r>
              <a:rPr lang="en-IN" sz="20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en-IN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="./style.css"&gt;&lt;/style&gt;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&lt;script </a:t>
            </a:r>
            <a:r>
              <a:rPr lang="en-IN" sz="20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en-IN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="./script.js"&gt;&lt;/script&gt;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13016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Defining a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FileName.vue</a:t>
            </a:r>
            <a:endParaRPr lang="en-I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&lt;script setup&gt;</a:t>
            </a:r>
          </a:p>
          <a:p>
            <a:pPr marL="0" indent="0">
              <a:buNone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   Imports</a:t>
            </a:r>
          </a:p>
          <a:p>
            <a:pPr marL="0" indent="0">
              <a:buNone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   Properties</a:t>
            </a:r>
          </a:p>
          <a:p>
            <a:pPr marL="0" indent="0">
              <a:buNone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   Methods</a:t>
            </a:r>
          </a:p>
          <a:p>
            <a:pPr marL="0" indent="0">
              <a:buNone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&lt;/script&gt;</a:t>
            </a:r>
          </a:p>
          <a:p>
            <a:pPr marL="0" indent="0">
              <a:buNone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&lt;template&gt;</a:t>
            </a:r>
          </a:p>
          <a:p>
            <a:pPr marL="0" indent="0">
              <a:buNone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  HTML Here we get access to Properties and Methods</a:t>
            </a:r>
          </a:p>
          <a:p>
            <a:pPr marL="0" indent="0">
              <a:buNone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  Child Components which we have imported</a:t>
            </a:r>
          </a:p>
          <a:p>
            <a:pPr marL="0" indent="0">
              <a:buNone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&lt;/template&gt;</a:t>
            </a:r>
          </a:p>
          <a:p>
            <a:pPr marL="0" indent="0">
              <a:buNone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&lt;style scoped&gt; CSS &lt;/style&gt;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2D204EC-E6B7-4724-B618-7A6F92C4234C}"/>
              </a:ext>
            </a:extLst>
          </p:cNvPr>
          <p:cNvSpPr txBox="1">
            <a:spLocks/>
          </p:cNvSpPr>
          <p:nvPr/>
        </p:nvSpPr>
        <p:spPr>
          <a:xfrm>
            <a:off x="5562600" y="910288"/>
            <a:ext cx="3048000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HelloWorld.vue</a:t>
            </a:r>
            <a:endParaRPr lang="en-I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&lt;script setup&gt;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I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msg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 = "Hello World"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&lt;/script&gt;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&lt;template&gt;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    &lt;h1&gt;{{ </a:t>
            </a:r>
            <a:r>
              <a:rPr lang="en-I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msg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 }}&lt;/h1&gt;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&lt;/template&gt;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&lt;style scoped&gt;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   h1 {  font-size: 2.6rem;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381122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</TotalTime>
  <Words>881</Words>
  <Application>Microsoft Office PowerPoint</Application>
  <PresentationFormat>On-screen Show (16:9)</PresentationFormat>
  <Paragraphs>138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What is Component</vt:lpstr>
      <vt:lpstr>PowerPoint Presentation</vt:lpstr>
      <vt:lpstr>What is Vue Component</vt:lpstr>
      <vt:lpstr>What is Single File Component</vt:lpstr>
      <vt:lpstr>&lt;template&gt;</vt:lpstr>
      <vt:lpstr>&lt;script&gt;</vt:lpstr>
      <vt:lpstr>&lt;style&gt;</vt:lpstr>
      <vt:lpstr>Src Import</vt:lpstr>
      <vt:lpstr>Defining a Component</vt:lpstr>
      <vt:lpstr>Register &amp; Use a Component</vt:lpstr>
      <vt:lpstr>Local</vt:lpstr>
      <vt:lpstr>Component Naming Convention</vt:lpstr>
      <vt:lpstr>Global</vt:lpstr>
      <vt:lpstr>Disadvantages of Global Registration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React JS</dc:title>
  <dc:creator>RK</dc:creator>
  <cp:lastModifiedBy>R</cp:lastModifiedBy>
  <cp:revision>91</cp:revision>
  <dcterms:created xsi:type="dcterms:W3CDTF">2006-08-16T00:00:00Z</dcterms:created>
  <dcterms:modified xsi:type="dcterms:W3CDTF">2022-08-13T16:37:53Z</dcterms:modified>
</cp:coreProperties>
</file>