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Text Interpolation is a form of data binding. We can bind simple Property Key and JavaScript Expression in our template using Text Interpolation.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Vue uses an HTML-based template syntax that allows you to declaratively bind the rendered DOM to the underlying component instance's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Under the hood, Vue compiles the templates into highly-optimized JavaScript code.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{{ property }}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Example:-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&lt;h1&gt; {{ msg }} &lt;h1/&gt;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&lt;h1&gt; {{ num  + 10 }} &lt;h1/&gt;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{{ on ? ‘dark’ : ‘light’ }}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{{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formatDate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(date) }}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{{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message.split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('').reverse().join('') }}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{{ var a = 1 }}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{{ if (ok) { return message } }}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Text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1102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132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50</cp:revision>
  <dcterms:created xsi:type="dcterms:W3CDTF">2006-08-16T00:00:00Z</dcterms:created>
  <dcterms:modified xsi:type="dcterms:W3CDTF">2022-08-15T13:32:17Z</dcterms:modified>
</cp:coreProperties>
</file>