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{{ }} can not be used inside HTML attributes so we use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v-bind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directive.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&lt;div </a:t>
            </a:r>
            <a:r>
              <a:rPr lang="en-US" sz="2000" dirty="0" err="1">
                <a:cs typeface="Times New Roman" pitchFamily="18" charset="0"/>
              </a:rPr>
              <a:t>v-bind:id</a:t>
            </a:r>
            <a:r>
              <a:rPr lang="en-US" sz="2000" dirty="0">
                <a:cs typeface="Times New Roman" pitchFamily="18" charset="0"/>
              </a:rPr>
              <a:t>=“id1"&gt;&lt;/div&gt;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itchFamily="18" charset="0"/>
              </a:rPr>
              <a:t> &lt;div :id=“id1"&gt;&lt;/div&gt;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itchFamily="18" charset="0"/>
              </a:rPr>
              <a:t> &lt;a </a:t>
            </a:r>
            <a:r>
              <a:rPr lang="en-US" sz="2000" dirty="0" err="1">
                <a:cs typeface="Times New Roman" pitchFamily="18" charset="0"/>
              </a:rPr>
              <a:t>v-bind:href</a:t>
            </a:r>
            <a:r>
              <a:rPr lang="en-US" sz="2000" dirty="0">
                <a:cs typeface="Times New Roman" pitchFamily="18" charset="0"/>
              </a:rPr>
              <a:t>="</a:t>
            </a:r>
            <a:r>
              <a:rPr lang="en-US" sz="2000" dirty="0" err="1">
                <a:cs typeface="Times New Roman" pitchFamily="18" charset="0"/>
              </a:rPr>
              <a:t>url</a:t>
            </a:r>
            <a:r>
              <a:rPr lang="en-US" sz="2000" dirty="0">
                <a:cs typeface="Times New Roman" pitchFamily="18" charset="0"/>
              </a:rPr>
              <a:t>"&gt; ... &lt;/a&gt;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v-bind directive instructs Vue to keep the element's id attribute in sync with the component’s id1 property.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If the bound value is null or undefined, then the attribute will be removed from the rendered element.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Attribute Bindings v-bind</a:t>
            </a:r>
          </a:p>
        </p:txBody>
      </p:sp>
    </p:spTree>
    <p:extLst>
      <p:ext uri="{BB962C8B-B14F-4D97-AF65-F5344CB8AC3E}">
        <p14:creationId xmlns:p14="http://schemas.microsoft.com/office/powerpoint/2010/main" val="21102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objectOfAttrs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id: 'container',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class: 'wrapper’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&lt;div v-bind="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objectOfAttrs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"&gt;&lt;/div&gt;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Dynamically Binding Multiple Attributes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263B2-1AEE-4739-A434-7EF1761E6D44}"/>
              </a:ext>
            </a:extLst>
          </p:cNvPr>
          <p:cNvSpPr txBox="1"/>
          <p:nvPr/>
        </p:nvSpPr>
        <p:spPr>
          <a:xfrm>
            <a:off x="4038600" y="1358384"/>
            <a:ext cx="1782604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JavaScript Object</a:t>
            </a:r>
            <a:endParaRPr lang="en-IN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E543906-344D-4B29-9830-5621F0E6198F}"/>
              </a:ext>
            </a:extLst>
          </p:cNvPr>
          <p:cNvSpPr/>
          <p:nvPr/>
        </p:nvSpPr>
        <p:spPr>
          <a:xfrm>
            <a:off x="3429000" y="971550"/>
            <a:ext cx="457200" cy="114300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9B1BA-CB81-45E3-935C-FC60D3AA4BDE}"/>
              </a:ext>
            </a:extLst>
          </p:cNvPr>
          <p:cNvSpPr txBox="1"/>
          <p:nvPr/>
        </p:nvSpPr>
        <p:spPr>
          <a:xfrm>
            <a:off x="1023937" y="3562350"/>
            <a:ext cx="2848408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v-bind without an argument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618060-F348-423F-BA37-AF90E2F3B1BD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600200" y="2952750"/>
            <a:ext cx="847941" cy="6096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9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3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possible to use a JavaScript expression in a directive argument by wrapping it with square brackets.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&lt;a v-bind:[</a:t>
            </a:r>
            <a:r>
              <a:rPr lang="en-US" sz="1800" dirty="0" err="1">
                <a:cs typeface="Times New Roman" pitchFamily="18" charset="0"/>
              </a:rPr>
              <a:t>attributeName</a:t>
            </a:r>
            <a:r>
              <a:rPr lang="en-US" sz="1800" dirty="0">
                <a:cs typeface="Times New Roman" pitchFamily="18" charset="0"/>
              </a:rPr>
              <a:t>]="</a:t>
            </a:r>
            <a:r>
              <a:rPr lang="en-US" sz="1800" dirty="0" err="1">
                <a:cs typeface="Times New Roman" pitchFamily="18" charset="0"/>
              </a:rPr>
              <a:t>url</a:t>
            </a:r>
            <a:r>
              <a:rPr lang="en-US" sz="1800" dirty="0">
                <a:cs typeface="Times New Roman" pitchFamily="18" charset="0"/>
              </a:rPr>
              <a:t>"&gt; ... &lt;/a&gt;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&lt;a :[</a:t>
            </a:r>
            <a:r>
              <a:rPr lang="en-US" sz="1800" dirty="0" err="1">
                <a:cs typeface="Times New Roman" pitchFamily="18" charset="0"/>
              </a:rPr>
              <a:t>attributeName</a:t>
            </a:r>
            <a:r>
              <a:rPr lang="en-US" sz="1800" dirty="0">
                <a:cs typeface="Times New Roman" pitchFamily="18" charset="0"/>
              </a:rPr>
              <a:t>]="</a:t>
            </a:r>
            <a:r>
              <a:rPr lang="en-US" sz="1800" dirty="0" err="1">
                <a:cs typeface="Times New Roman" pitchFamily="18" charset="0"/>
              </a:rPr>
              <a:t>url</a:t>
            </a:r>
            <a:r>
              <a:rPr lang="en-US" sz="1800" dirty="0">
                <a:cs typeface="Times New Roman" pitchFamily="18" charset="0"/>
              </a:rPr>
              <a:t>"&gt; ... &lt;/a&gt;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attributeName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will be dynamically evaluated as a JavaScript expression, and its evaluated value will be used as the final value for the argument.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Dynamic Arguments</a:t>
            </a:r>
          </a:p>
        </p:txBody>
      </p:sp>
    </p:spTree>
    <p:extLst>
      <p:ext uri="{BB962C8B-B14F-4D97-AF65-F5344CB8AC3E}">
        <p14:creationId xmlns:p14="http://schemas.microsoft.com/office/powerpoint/2010/main" val="20426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Boolean attributes are attributes that can indicate true / false values by its presence on an element.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&lt;button :disabled="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isDisabled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"&gt;Button&lt;/button&gt;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disabled attribute will be included if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isDisabled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has a truthy value.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will also be included if the value is an empty string, maintaining consistency with &lt;button disabled=""&gt;.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other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falsy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values the attribute will be omitted.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Boolean Attributes</a:t>
            </a:r>
          </a:p>
        </p:txBody>
      </p:sp>
    </p:spTree>
    <p:extLst>
      <p:ext uri="{BB962C8B-B14F-4D97-AF65-F5344CB8AC3E}">
        <p14:creationId xmlns:p14="http://schemas.microsoft.com/office/powerpoint/2010/main" val="24486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274</Words>
  <Application>Microsoft Office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70</cp:revision>
  <dcterms:created xsi:type="dcterms:W3CDTF">2006-08-16T00:00:00Z</dcterms:created>
  <dcterms:modified xsi:type="dcterms:W3CDTF">2022-08-15T17:00:03Z</dcterms:modified>
</cp:coreProperties>
</file>