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2" r:id="rId4"/>
    <p:sldId id="264" r:id="rId5"/>
    <p:sldId id="261" r:id="rId6"/>
    <p:sldId id="263" r:id="rId7"/>
    <p:sldId id="265" r:id="rId8"/>
    <p:sldId id="268" r:id="rId9"/>
    <p:sldId id="266" r:id="rId10"/>
    <p:sldId id="267" r:id="rId11"/>
    <p:sldId id="269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C3C6-8C5F-4F79-B745-4730BF835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E6E6C-C892-484C-BAF0-50FF1A848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4CFD-C2BC-4D3E-8377-C524A651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BFCFD-596F-464D-95A4-2882D20D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7BA7-4BFE-4179-B486-18630669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BE11-FCC0-46B9-885A-CF165BCD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A562-1E9A-45CE-8714-83B215BE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5DEE-896B-46D8-B03D-82DDC4D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20166-7A3B-4A77-B45E-E96BB933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2101-C7CB-4D90-898D-0EA8D73D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FBE17-C165-46FB-93D8-C3E180D6B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9C3CF-B5F1-4F3B-AE52-6359150CD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F142-263B-48DB-92C4-8FB35092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EA94-64DC-43AC-A3E4-05F59BE8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07AB-2015-4F6B-9DA5-DA9BF56D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2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D130-7327-4602-A469-BF4A9834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61BA-FC36-4AFC-903D-64C482DA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6F0C-EECE-445B-A7E5-B424D705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3F4A0-51EF-4490-9686-1BFC1509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6536-DB63-4D19-AA95-6B70E714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2D3E-E598-4034-8852-CFC2AD70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8AA2-31B7-4B74-A8F4-7758CF53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72F3-4E83-44CB-8432-F8AB846D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336F-E904-4FDB-810B-AAB92126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53192-B011-438D-9752-70FF4361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6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6703-0E4F-43E5-8F75-10499D7D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7CA6-CE4D-484A-861F-DD3F1E16B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B56A3-7DED-4235-A021-A1EB00B69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D6D78-CA22-437D-8512-D37E051A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7D14E-D5A3-4FEA-A8A1-B249B8DB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2F24D-A634-49ED-B4CA-86BCF8A4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D17E-2570-48E4-91B3-2E68FBE2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55A48-434A-43F8-864F-28E99C211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98C96-747A-4F92-B743-657CB35CE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99BC6-F4E6-4A0F-BF3F-F88B98CF4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B2553-4E36-42E0-8005-C65AE7AAB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58CEA-BE54-4355-9750-73D2E49A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79F35-C921-4BCA-A845-F4A029FC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AE671-F254-4C1B-AE3D-C9D627A8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A94F-C370-4D45-A48C-0099FD26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5B0A0-BDE5-4AEB-AE59-B53B0BCD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EB3E0-2D50-457D-BB06-9EA4845C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04989-41B9-4E7E-A231-C020A2E1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FBA39-EC41-4340-91DE-35A0FC9D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D0C92-2B69-41BC-B8A3-8E006A60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E160D-A670-44D6-AF6B-1D67A8C7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3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6C47-D0E1-4E48-BCCC-D1DA23AD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6C46-7980-4B79-8C3C-1EAFCF714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48A2D-D98B-43FD-BD01-C9228C090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3DF00-DB61-487E-87E0-EDC5A795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DD8E3-8559-4E4E-800D-645E80FB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FCB15-0D83-467C-B9D4-5B4BD698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7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AB7F-BB60-496B-A888-C670574A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B7A16-F4E9-454D-84DC-BB0A53013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6221D-E33D-4271-BD5A-47F688CFC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B73B1-B8E5-4729-81C1-50359690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F9BD1-95C8-4085-84E4-A02035C9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96F8A-1060-4BFF-A07D-920369AE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D96AB-99C2-4EBF-B7B0-FCAAE8E1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A747C-FBFE-4445-AA2A-CD6A49F6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EA1-BA56-4D9C-A670-FA0FA66F4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4F2CF-76AB-47DB-AC40-F1283C270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06807-D495-4F55-85AE-0EA862893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91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Reactivity is a programming paradigm that allows us to adjust to changes in a declarative manner.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Vue 3, Proxies are used for reactive objects.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Declaring Reactive State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reactive()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ref()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Reactivity</a:t>
            </a:r>
          </a:p>
        </p:txBody>
      </p:sp>
    </p:spTree>
    <p:extLst>
      <p:ext uri="{BB962C8B-B14F-4D97-AF65-F5344CB8AC3E}">
        <p14:creationId xmlns:p14="http://schemas.microsoft.com/office/powerpoint/2010/main" val="211020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itchFamily="18" charset="0"/>
              </a:rPr>
              <a:t>refs are not unwrapped when accessed as array or collection elements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itchFamily="18" charset="0"/>
              </a:rPr>
              <a:t>const students = reactive([ref(“Rahul”)])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itchFamily="18" charset="0"/>
              </a:rPr>
              <a:t>// need .value here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itchFamily="18" charset="0"/>
              </a:rPr>
              <a:t>console.log</a:t>
            </a:r>
            <a:r>
              <a:rPr lang="en-US" sz="1600">
                <a:cs typeface="Times New Roman" pitchFamily="18" charset="0"/>
              </a:rPr>
              <a:t>(students[</a:t>
            </a:r>
            <a:r>
              <a:rPr lang="en-US" sz="1600" dirty="0">
                <a:cs typeface="Times New Roman" pitchFamily="18" charset="0"/>
              </a:rPr>
              <a:t>0].value)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itchFamily="18" charset="0"/>
              </a:rPr>
              <a:t>const map = reactive(new Map([['count', ref(0)]]))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itchFamily="18" charset="0"/>
              </a:rPr>
              <a:t>// need .value here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itchFamily="18" charset="0"/>
              </a:rPr>
              <a:t>console.log(</a:t>
            </a:r>
            <a:r>
              <a:rPr lang="en-US" sz="1600" dirty="0" err="1">
                <a:cs typeface="Times New Roman" pitchFamily="18" charset="0"/>
              </a:rPr>
              <a:t>map.get</a:t>
            </a:r>
            <a:r>
              <a:rPr lang="en-US" sz="1600" dirty="0">
                <a:cs typeface="Times New Roman" pitchFamily="18" charset="0"/>
              </a:rPr>
              <a:t>('count').value)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cs typeface="Times New Roman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Ref Unwrapping in Templates</a:t>
            </a:r>
          </a:p>
        </p:txBody>
      </p:sp>
    </p:spTree>
    <p:extLst>
      <p:ext uri="{BB962C8B-B14F-4D97-AF65-F5344CB8AC3E}">
        <p14:creationId xmlns:p14="http://schemas.microsoft.com/office/powerpoint/2010/main" val="241304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isRef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It is used to check if a value is ref object.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isReactive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It is used to check if an object is a proxy created by reactive() 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shallowReactive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isProxy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It is used to check if an object is a proxy created by reactive(),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shallowReactive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shallowReadonly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unref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It returns the inner value if the argument is a ref, otherwise return the argument itself.  This is a sugar function for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isRef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?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val.value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val.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toRef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It is used to create a ref for a property on a source reactive object. The created ref is synced with its source property: mutating the source property will update the ref, and vice-versa.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toRef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is useful when you want to pass the ref of a prop to a composable function.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toRefs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It converts a reactive object to a plain object where each property of the resulting object is a ref pointing to the corresponding property of the original object.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toRefs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useful when returning a reactive object from a composable function so that the consuming component can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destructure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/spread the returned object without losing reactivity.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cs typeface="Times New Roman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Reactivity Utilities</a:t>
            </a:r>
          </a:p>
        </p:txBody>
      </p:sp>
    </p:spTree>
    <p:extLst>
      <p:ext uri="{BB962C8B-B14F-4D97-AF65-F5344CB8AC3E}">
        <p14:creationId xmlns:p14="http://schemas.microsoft.com/office/powerpoint/2010/main" val="220486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reactive() – We can create a reactive object or array with the reactive() function.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returns a  Proxy of the original object, which is not equal to the original object.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reactive conversion is "deep": it affects all nested properties.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only works for object types (objects, arrays, and collection types such as Map and Set).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cannot hold primitive types such as string, number or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import { reactive } from '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vue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const num = reactive({ count: 0 })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Declaring Reactive State</a:t>
            </a:r>
          </a:p>
        </p:txBody>
      </p:sp>
    </p:spTree>
    <p:extLst>
      <p:ext uri="{BB962C8B-B14F-4D97-AF65-F5344CB8AC3E}">
        <p14:creationId xmlns:p14="http://schemas.microsoft.com/office/powerpoint/2010/main" val="156287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itchFamily="18" charset="0"/>
              </a:rPr>
              <a:t>&lt;script setup&gt;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itchFamily="18" charset="0"/>
              </a:rPr>
              <a:t>  import { reactive } from '</a:t>
            </a:r>
            <a:r>
              <a:rPr lang="en-US" sz="1800" dirty="0" err="1">
                <a:cs typeface="Times New Roman" pitchFamily="18" charset="0"/>
              </a:rPr>
              <a:t>vue</a:t>
            </a:r>
            <a:r>
              <a:rPr lang="en-US" sz="1800" dirty="0">
                <a:cs typeface="Times New Roman" pitchFamily="18" charset="0"/>
              </a:rPr>
              <a:t>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itchFamily="18" charset="0"/>
              </a:rPr>
              <a:t>  const num = reactive({ count: 0 });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itchFamily="18" charset="0"/>
              </a:rPr>
              <a:t>  </a:t>
            </a:r>
            <a:r>
              <a:rPr lang="en-US" sz="1800" dirty="0" err="1">
                <a:cs typeface="Times New Roman" pitchFamily="18" charset="0"/>
              </a:rPr>
              <a:t>setTimeout</a:t>
            </a:r>
            <a:r>
              <a:rPr lang="en-US" sz="1800" dirty="0">
                <a:cs typeface="Times New Roman" pitchFamily="18" charset="0"/>
              </a:rPr>
              <a:t>(() =&gt;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itchFamily="18" charset="0"/>
              </a:rPr>
              <a:t>    </a:t>
            </a:r>
            <a:r>
              <a:rPr lang="en-US" sz="1800" dirty="0" err="1">
                <a:cs typeface="Times New Roman" pitchFamily="18" charset="0"/>
              </a:rPr>
              <a:t>num.count</a:t>
            </a:r>
            <a:r>
              <a:rPr lang="en-US" sz="1800" dirty="0">
                <a:cs typeface="Times New Roman" pitchFamily="18" charset="0"/>
              </a:rPr>
              <a:t> = 10;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itchFamily="18" charset="0"/>
              </a:rPr>
              <a:t>  }, 2000);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itchFamily="18" charset="0"/>
              </a:rPr>
              <a:t>&lt;script&gt;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itchFamily="18" charset="0"/>
              </a:rPr>
              <a:t>&lt;template&gt;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itchFamily="18" charset="0"/>
              </a:rPr>
              <a:t>  &lt;h1&gt;{{ </a:t>
            </a:r>
            <a:r>
              <a:rPr lang="en-US" sz="1800" dirty="0" err="1">
                <a:cs typeface="Times New Roman" pitchFamily="18" charset="0"/>
              </a:rPr>
              <a:t>num.count</a:t>
            </a:r>
            <a:r>
              <a:rPr lang="en-US" sz="1800" dirty="0">
                <a:cs typeface="Times New Roman" pitchFamily="18" charset="0"/>
              </a:rPr>
              <a:t> }}&lt;/h1&gt;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itchFamily="18" charset="0"/>
              </a:rPr>
              <a:t>&lt;/template&gt;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reactive()</a:t>
            </a:r>
          </a:p>
        </p:txBody>
      </p:sp>
    </p:spTree>
    <p:extLst>
      <p:ext uri="{BB962C8B-B14F-4D97-AF65-F5344CB8AC3E}">
        <p14:creationId xmlns:p14="http://schemas.microsoft.com/office/powerpoint/2010/main" val="316174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Vue, state is deeply reactive by default. This means you can expect changes to be detected even when you mutate nested objects or arrays.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{ reactive } from 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obj = reactive({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num: { count: 0 },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user: ["Rahul", "Sonam"],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(() =&gt;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obj.num.count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obj.user.push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("Rohit");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2000);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Deep Reactivity</a:t>
            </a:r>
          </a:p>
        </p:txBody>
      </p:sp>
    </p:spTree>
    <p:extLst>
      <p:ext uri="{BB962C8B-B14F-4D97-AF65-F5344CB8AC3E}">
        <p14:creationId xmlns:p14="http://schemas.microsoft.com/office/powerpoint/2010/main" val="200768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ref() – To address the limitations of reactive(), Vue also provides a ref() function which allows us to create reactive "refs" that can hold any value type.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takes the argument and returns it wrapped within a ref object with a </a:t>
            </a:r>
            <a:r>
              <a:rPr lang="en-US" sz="1800" b="1" i="1" dirty="0">
                <a:latin typeface="Times New Roman" pitchFamily="18" charset="0"/>
                <a:cs typeface="Times New Roman" pitchFamily="18" charset="0"/>
              </a:rPr>
              <a:t>.value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property.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ref() allows us to create a "reference" to any value and pass it around without losing reactivity.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When refs are accessed as top-level properties in the template, they are automatically "unwrapped" so there is no need to use </a:t>
            </a:r>
            <a:r>
              <a:rPr lang="en-US" sz="1800" b="1" i="1" dirty="0">
                <a:latin typeface="Times New Roman" pitchFamily="18" charset="0"/>
                <a:cs typeface="Times New Roman" pitchFamily="18" charset="0"/>
              </a:rPr>
              <a:t>.value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ref object is mutable - i.e. you can assign new values to </a:t>
            </a:r>
            <a:r>
              <a:rPr lang="en-US" sz="1800" b="1" i="1" dirty="0">
                <a:latin typeface="Times New Roman" pitchFamily="18" charset="0"/>
                <a:cs typeface="Times New Roman" pitchFamily="18" charset="0"/>
              </a:rPr>
              <a:t>.value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is also reactive - i.e. any read operations to </a:t>
            </a:r>
            <a:r>
              <a:rPr lang="en-US" sz="1800" b="1" i="1" dirty="0">
                <a:latin typeface="Times New Roman" pitchFamily="18" charset="0"/>
                <a:cs typeface="Times New Roman" pitchFamily="18" charset="0"/>
              </a:rPr>
              <a:t>.value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tracked, and write operations will trigger associated effects.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Declaring Reactive State</a:t>
            </a:r>
          </a:p>
        </p:txBody>
      </p:sp>
    </p:spTree>
    <p:extLst>
      <p:ext uri="{BB962C8B-B14F-4D97-AF65-F5344CB8AC3E}">
        <p14:creationId xmlns:p14="http://schemas.microsoft.com/office/powerpoint/2010/main" val="175251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itchFamily="18" charset="0"/>
              </a:rPr>
              <a:t>&lt;script setup&gt;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itchFamily="18" charset="0"/>
              </a:rPr>
              <a:t>  import { ref } from '</a:t>
            </a:r>
            <a:r>
              <a:rPr lang="en-US" sz="1800" dirty="0" err="1">
                <a:cs typeface="Times New Roman" pitchFamily="18" charset="0"/>
              </a:rPr>
              <a:t>vue</a:t>
            </a:r>
            <a:r>
              <a:rPr lang="en-US" sz="1800" dirty="0">
                <a:cs typeface="Times New Roman" pitchFamily="18" charset="0"/>
              </a:rPr>
              <a:t>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itchFamily="18" charset="0"/>
              </a:rPr>
              <a:t>  let count = ref(0);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itchFamily="18" charset="0"/>
              </a:rPr>
              <a:t>  </a:t>
            </a:r>
            <a:r>
              <a:rPr lang="en-US" sz="1800" dirty="0" err="1">
                <a:cs typeface="Times New Roman" pitchFamily="18" charset="0"/>
              </a:rPr>
              <a:t>setTimeout</a:t>
            </a:r>
            <a:r>
              <a:rPr lang="en-US" sz="1800" dirty="0">
                <a:cs typeface="Times New Roman" pitchFamily="18" charset="0"/>
              </a:rPr>
              <a:t>(() =&gt;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itchFamily="18" charset="0"/>
              </a:rPr>
              <a:t>    </a:t>
            </a:r>
            <a:r>
              <a:rPr lang="en-US" sz="1800" dirty="0" err="1">
                <a:cs typeface="Times New Roman" pitchFamily="18" charset="0"/>
              </a:rPr>
              <a:t>count.value</a:t>
            </a:r>
            <a:r>
              <a:rPr lang="en-US" sz="1800" dirty="0">
                <a:cs typeface="Times New Roman" pitchFamily="18" charset="0"/>
              </a:rPr>
              <a:t>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itchFamily="18" charset="0"/>
              </a:rPr>
              <a:t> }, 2000);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itchFamily="18" charset="0"/>
              </a:rPr>
              <a:t>&lt;/script&gt;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itchFamily="18" charset="0"/>
              </a:rPr>
              <a:t>&lt;template&gt;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itchFamily="18" charset="0"/>
              </a:rPr>
              <a:t>  &lt;h1&gt;{{ count }}&lt;/h1&gt;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itchFamily="18" charset="0"/>
              </a:rPr>
              <a:t>&lt;/template&gt;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ref()</a:t>
            </a:r>
          </a:p>
        </p:txBody>
      </p:sp>
    </p:spTree>
    <p:extLst>
      <p:ext uri="{BB962C8B-B14F-4D97-AF65-F5344CB8AC3E}">
        <p14:creationId xmlns:p14="http://schemas.microsoft.com/office/powerpoint/2010/main" val="361769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itchFamily="18" charset="0"/>
              </a:rPr>
              <a:t>A ref containing an object value can reactively replace the entire object:-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itchFamily="18" charset="0"/>
              </a:rPr>
              <a:t>let obj = ref({ count: 0 });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cs typeface="Times New Roman" pitchFamily="18" charset="0"/>
              </a:rPr>
              <a:t>obj.value</a:t>
            </a:r>
            <a:r>
              <a:rPr lang="en-US" sz="1600" dirty="0">
                <a:cs typeface="Times New Roman" pitchFamily="18" charset="0"/>
              </a:rPr>
              <a:t> = { count: 1 }		 // this works reactively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cs typeface="Times New Roman" pitchFamily="18" charset="0"/>
              </a:rPr>
              <a:t>setTimeout</a:t>
            </a:r>
            <a:r>
              <a:rPr lang="en-US" sz="1600" dirty="0">
                <a:cs typeface="Times New Roman" pitchFamily="18" charset="0"/>
              </a:rPr>
              <a:t>(() =&gt;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itchFamily="18" charset="0"/>
              </a:rPr>
              <a:t>   </a:t>
            </a:r>
            <a:r>
              <a:rPr lang="en-US" sz="1600" dirty="0" err="1">
                <a:cs typeface="Times New Roman" pitchFamily="18" charset="0"/>
              </a:rPr>
              <a:t>obj.value.count</a:t>
            </a:r>
            <a:r>
              <a:rPr lang="en-US" sz="1600" dirty="0">
                <a:cs typeface="Times New Roman" pitchFamily="18" charset="0"/>
              </a:rPr>
              <a:t>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itchFamily="18" charset="0"/>
              </a:rPr>
              <a:t>}, 2000);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itchFamily="18" charset="0"/>
              </a:rPr>
              <a:t> &lt;h1&gt;{{ </a:t>
            </a:r>
            <a:r>
              <a:rPr lang="en-US" sz="1600" dirty="0" err="1">
                <a:cs typeface="Times New Roman" pitchFamily="18" charset="0"/>
              </a:rPr>
              <a:t>obj.count</a:t>
            </a:r>
            <a:r>
              <a:rPr lang="en-US" sz="1600" dirty="0">
                <a:cs typeface="Times New Roman" pitchFamily="18" charset="0"/>
              </a:rPr>
              <a:t> }}&lt;/h1&gt;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cs typeface="Times New Roman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ref()</a:t>
            </a:r>
          </a:p>
        </p:txBody>
      </p:sp>
    </p:spTree>
    <p:extLst>
      <p:ext uri="{BB962C8B-B14F-4D97-AF65-F5344CB8AC3E}">
        <p14:creationId xmlns:p14="http://schemas.microsoft.com/office/powerpoint/2010/main" val="316323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itchFamily="18" charset="0"/>
              </a:rPr>
              <a:t>Refs can also be passed into functions or </a:t>
            </a:r>
            <a:r>
              <a:rPr lang="en-US" sz="1600" dirty="0" err="1">
                <a:cs typeface="Times New Roman" pitchFamily="18" charset="0"/>
              </a:rPr>
              <a:t>destructured</a:t>
            </a:r>
            <a:r>
              <a:rPr lang="en-US" sz="1600" dirty="0">
                <a:cs typeface="Times New Roman" pitchFamily="18" charset="0"/>
              </a:rPr>
              <a:t> from plain objects without losing reactivity:-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itchFamily="18" charset="0"/>
              </a:rPr>
              <a:t>let obj2 = { count: ref(0)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cs typeface="Times New Roman" pitchFamily="18" charset="0"/>
              </a:rPr>
              <a:t>setTimeout</a:t>
            </a:r>
            <a:r>
              <a:rPr lang="en-US" sz="1600" dirty="0">
                <a:cs typeface="Times New Roman" pitchFamily="18" charset="0"/>
              </a:rPr>
              <a:t>(() =&gt;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itchFamily="18" charset="0"/>
              </a:rPr>
              <a:t>   obj2.count++; 		// Won't work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itchFamily="18" charset="0"/>
              </a:rPr>
              <a:t>  obj2.count.value++;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itchFamily="18" charset="0"/>
              </a:rPr>
              <a:t>  let { count } = obj2;	 // still reactive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itchFamily="18" charset="0"/>
              </a:rPr>
              <a:t>  </a:t>
            </a:r>
            <a:r>
              <a:rPr lang="en-US" sz="1600" dirty="0" err="1">
                <a:cs typeface="Times New Roman" pitchFamily="18" charset="0"/>
              </a:rPr>
              <a:t>count.value</a:t>
            </a:r>
            <a:r>
              <a:rPr lang="en-US" sz="1600" dirty="0">
                <a:cs typeface="Times New Roman" pitchFamily="18" charset="0"/>
              </a:rPr>
              <a:t>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itchFamily="18" charset="0"/>
              </a:rPr>
              <a:t>}, 2000);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itchFamily="18" charset="0"/>
              </a:rPr>
              <a:t>// the function receives a ref it needs to access the value via .value but it will retain the reactivity connection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cs typeface="Times New Roman" pitchFamily="18" charset="0"/>
              </a:rPr>
              <a:t>callSomeFunction</a:t>
            </a:r>
            <a:r>
              <a:rPr lang="en-US" sz="1600" dirty="0">
                <a:cs typeface="Times New Roman" pitchFamily="18" charset="0"/>
              </a:rPr>
              <a:t>(</a:t>
            </a:r>
            <a:r>
              <a:rPr lang="en-US" sz="1600" dirty="0" err="1">
                <a:cs typeface="Times New Roman" pitchFamily="18" charset="0"/>
              </a:rPr>
              <a:t>obj.count</a:t>
            </a:r>
            <a:r>
              <a:rPr lang="en-US" sz="1600" dirty="0">
                <a:cs typeface="Times New Roman" pitchFamily="18" charset="0"/>
              </a:rPr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ref()</a:t>
            </a:r>
          </a:p>
        </p:txBody>
      </p:sp>
    </p:spTree>
    <p:extLst>
      <p:ext uri="{BB962C8B-B14F-4D97-AF65-F5344CB8AC3E}">
        <p14:creationId xmlns:p14="http://schemas.microsoft.com/office/powerpoint/2010/main" val="264121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itchFamily="18" charset="0"/>
              </a:rPr>
              <a:t>When refs are accessed as top-level properties in the template, they are automatically "unwrapped" so there is no need to use .value.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itchFamily="18" charset="0"/>
              </a:rPr>
              <a:t>Unwrapping only applies if the ref is a top-level property on the template render context.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itchFamily="18" charset="0"/>
              </a:rPr>
              <a:t>const count = ref(0)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itchFamily="18" charset="0"/>
              </a:rPr>
              <a:t>&lt;h1&gt;{{count}}&lt;/h1&gt;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itchFamily="18" charset="0"/>
              </a:rPr>
              <a:t>const obj = { count: ref(1)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itchFamily="18" charset="0"/>
              </a:rPr>
              <a:t>&lt;h1&gt;{{ </a:t>
            </a:r>
            <a:r>
              <a:rPr lang="en-US" sz="1600" dirty="0" err="1">
                <a:cs typeface="Times New Roman" pitchFamily="18" charset="0"/>
              </a:rPr>
              <a:t>obj.count</a:t>
            </a:r>
            <a:r>
              <a:rPr lang="en-US" sz="1600" dirty="0">
                <a:cs typeface="Times New Roman" pitchFamily="18" charset="0"/>
              </a:rPr>
              <a:t> }}&lt;/h1&gt;  		//It will work </a:t>
            </a:r>
            <a:r>
              <a:rPr lang="en-US" sz="1600" dirty="0" err="1">
                <a:cs typeface="Times New Roman" pitchFamily="18" charset="0"/>
              </a:rPr>
              <a:t>becoz</a:t>
            </a:r>
            <a:r>
              <a:rPr lang="en-US" sz="1600" dirty="0">
                <a:cs typeface="Times New Roman" pitchFamily="18" charset="0"/>
              </a:rPr>
              <a:t> it is final evaluated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itchFamily="18" charset="0"/>
              </a:rPr>
              <a:t>&lt;h1&gt;{{ </a:t>
            </a:r>
            <a:r>
              <a:rPr lang="en-US" sz="1600" dirty="0" err="1">
                <a:cs typeface="Times New Roman" pitchFamily="18" charset="0"/>
              </a:rPr>
              <a:t>obj.count.value</a:t>
            </a:r>
            <a:r>
              <a:rPr lang="en-US" sz="1600" dirty="0">
                <a:cs typeface="Times New Roman" pitchFamily="18" charset="0"/>
              </a:rPr>
              <a:t> }}&lt;/h1&gt;  		//It will work </a:t>
            </a:r>
            <a:r>
              <a:rPr lang="en-US" sz="1600" dirty="0" err="1">
                <a:cs typeface="Times New Roman" pitchFamily="18" charset="0"/>
              </a:rPr>
              <a:t>becoz</a:t>
            </a:r>
            <a:r>
              <a:rPr lang="en-US" sz="1600" dirty="0">
                <a:cs typeface="Times New Roman" pitchFamily="18" charset="0"/>
              </a:rPr>
              <a:t> it is final evaluated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itchFamily="18" charset="0"/>
              </a:rPr>
              <a:t>&lt;h1&gt;{{ </a:t>
            </a:r>
            <a:r>
              <a:rPr lang="en-US" sz="1600" dirty="0" err="1">
                <a:cs typeface="Times New Roman" pitchFamily="18" charset="0"/>
              </a:rPr>
              <a:t>obj.count</a:t>
            </a:r>
            <a:r>
              <a:rPr lang="en-US" sz="1600" dirty="0">
                <a:cs typeface="Times New Roman" pitchFamily="18" charset="0"/>
              </a:rPr>
              <a:t> + 1 }}&lt;/h1&gt;  		//It won’t work </a:t>
            </a:r>
            <a:r>
              <a:rPr lang="en-US" sz="1600" dirty="0" err="1">
                <a:cs typeface="Times New Roman" pitchFamily="18" charset="0"/>
              </a:rPr>
              <a:t>becoz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obj.count</a:t>
            </a:r>
            <a:r>
              <a:rPr lang="en-US" sz="1600" dirty="0">
                <a:cs typeface="Times New Roman" pitchFamily="18" charset="0"/>
              </a:rPr>
              <a:t> is ref object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itchFamily="18" charset="0"/>
              </a:rPr>
              <a:t>const {count} = obj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itchFamily="18" charset="0"/>
              </a:rPr>
              <a:t>&lt;h1&gt;{{ count + 1 }}&lt;/h1&gt;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cs typeface="Times New Roman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Ref Unwrapping in Templates</a:t>
            </a:r>
          </a:p>
        </p:txBody>
      </p:sp>
    </p:spTree>
    <p:extLst>
      <p:ext uri="{BB962C8B-B14F-4D97-AF65-F5344CB8AC3E}">
        <p14:creationId xmlns:p14="http://schemas.microsoft.com/office/powerpoint/2010/main" val="405182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</TotalTime>
  <Words>925</Words>
  <Application>Microsoft Office PowerPoint</Application>
  <PresentationFormat>On-screen Show (16:9)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Directory Structure</dc:title>
  <dc:creator>RK</dc:creator>
  <cp:lastModifiedBy>R</cp:lastModifiedBy>
  <cp:revision>147</cp:revision>
  <dcterms:created xsi:type="dcterms:W3CDTF">2006-08-16T00:00:00Z</dcterms:created>
  <dcterms:modified xsi:type="dcterms:W3CDTF">2022-08-22T08:36:56Z</dcterms:modified>
</cp:coreProperties>
</file>