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38862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Without Ref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“Sonam”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“Sharma”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EF24F4A-2A61-4EC0-9BBE-286CEF6A87BA}"/>
              </a:ext>
            </a:extLst>
          </p:cNvPr>
          <p:cNvSpPr txBox="1">
            <a:spLocks/>
          </p:cNvSpPr>
          <p:nvPr/>
        </p:nvSpPr>
        <p:spPr>
          <a:xfrm>
            <a:off x="4332984" y="742950"/>
            <a:ext cx="4658616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With Ref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ref(“Sonam”)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ref(“Sharma”)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firstname.value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lastname.value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() =&gt;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firstname.value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“ ”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lastname.value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takes a getter function and returns 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readonly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reactive ref object for the returned value from the getter.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computed property automatically tracks its reactive dependencies.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returned value is a computed ref.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import { ref, computed } from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const </a:t>
            </a:r>
            <a:r>
              <a:rPr lang="en-US" sz="1800" dirty="0" err="1">
                <a:cs typeface="Times New Roman" pitchFamily="18" charset="0"/>
              </a:rPr>
              <a:t>fullName</a:t>
            </a:r>
            <a:r>
              <a:rPr lang="en-US" sz="1800" dirty="0">
                <a:cs typeface="Times New Roman" pitchFamily="18" charset="0"/>
              </a:rPr>
              <a:t> = computed(()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return </a:t>
            </a:r>
            <a:r>
              <a:rPr lang="en-US" sz="1800" dirty="0" err="1">
                <a:cs typeface="Times New Roman" pitchFamily="18" charset="0"/>
              </a:rPr>
              <a:t>firstName.value</a:t>
            </a:r>
            <a:r>
              <a:rPr lang="en-US" sz="1800" dirty="0">
                <a:cs typeface="Times New Roman" pitchFamily="18" charset="0"/>
              </a:rPr>
              <a:t> + ‘ ’ + </a:t>
            </a:r>
            <a:r>
              <a:rPr lang="en-US" sz="1800" dirty="0" err="1">
                <a:cs typeface="Times New Roman" pitchFamily="18" charset="0"/>
              </a:rPr>
              <a:t>lastName.value</a:t>
            </a: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})  &lt;/script&gt;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&lt;template&gt;  &lt;h1&gt;{{</a:t>
            </a:r>
            <a:r>
              <a:rPr lang="en-US" sz="1800" dirty="0" err="1">
                <a:cs typeface="Times New Roman" pitchFamily="18" charset="0"/>
              </a:rPr>
              <a:t>fullName</a:t>
            </a:r>
            <a:r>
              <a:rPr lang="en-US" sz="1800" dirty="0">
                <a:cs typeface="Times New Roman" pitchFamily="18" charset="0"/>
              </a:rPr>
              <a:t>}}&lt;/h1&gt;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You can also access the computed result as </a:t>
            </a:r>
            <a:r>
              <a:rPr lang="en-US" sz="1800" dirty="0" err="1">
                <a:cs typeface="Times New Roman" pitchFamily="18" charset="0"/>
              </a:rPr>
              <a:t>fullName.value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Computed Property</a:t>
            </a:r>
          </a:p>
        </p:txBody>
      </p:sp>
    </p:spTree>
    <p:extLst>
      <p:ext uri="{BB962C8B-B14F-4D97-AF65-F5344CB8AC3E}">
        <p14:creationId xmlns:p14="http://schemas.microsoft.com/office/powerpoint/2010/main" val="12672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 are cached based on their reactive dependencies. A computed property will only re-evaluate when some of its reactive dependencies have changed.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invocation will always run the function whenever a re-render happens.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Computed Property vs Method</a:t>
            </a:r>
          </a:p>
        </p:txBody>
      </p:sp>
    </p:spTree>
    <p:extLst>
      <p:ext uri="{BB962C8B-B14F-4D97-AF65-F5344CB8AC3E}">
        <p14:creationId xmlns:p14="http://schemas.microsoft.com/office/powerpoint/2010/main" val="18076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Computed properties are by default getter-only. If you attempt to assign a new value to a computed property, you will receive a runtime warning. In the rare cases where you need a "writable" computed property, you can create one by providing both a getter and a setter.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&lt;script setup&gt;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import { ref, computed } from '</a:t>
            </a:r>
            <a:r>
              <a:rPr lang="en-US" sz="1800" dirty="0" err="1">
                <a:cs typeface="Times New Roman" pitchFamily="18" charset="0"/>
              </a:rPr>
              <a:t>vue</a:t>
            </a:r>
            <a:r>
              <a:rPr lang="en-US" sz="1800" dirty="0">
                <a:cs typeface="Times New Roman" pitchFamily="18" charset="0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const </a:t>
            </a:r>
            <a:r>
              <a:rPr lang="en-US" sz="1800" dirty="0" err="1">
                <a:cs typeface="Times New Roman" pitchFamily="18" charset="0"/>
              </a:rPr>
              <a:t>fullName</a:t>
            </a:r>
            <a:r>
              <a:rPr lang="en-US" sz="1800" dirty="0">
                <a:cs typeface="Times New Roman" pitchFamily="18" charset="0"/>
              </a:rPr>
              <a:t> = computed({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get() {   return </a:t>
            </a:r>
            <a:r>
              <a:rPr lang="en-US" sz="1800" dirty="0" err="1">
                <a:cs typeface="Times New Roman" pitchFamily="18" charset="0"/>
              </a:rPr>
              <a:t>firstName.value</a:t>
            </a:r>
            <a:r>
              <a:rPr lang="en-US" sz="1800" dirty="0">
                <a:cs typeface="Times New Roman" pitchFamily="18" charset="0"/>
              </a:rPr>
              <a:t> + ' ' + </a:t>
            </a:r>
            <a:r>
              <a:rPr lang="en-US" sz="1800" dirty="0" err="1">
                <a:cs typeface="Times New Roman" pitchFamily="18" charset="0"/>
              </a:rPr>
              <a:t>lastName.value</a:t>
            </a:r>
            <a:r>
              <a:rPr lang="en-US" sz="1800" dirty="0">
                <a:cs typeface="Times New Roman" pitchFamily="18" charset="0"/>
              </a:rPr>
              <a:t>  },     // getter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// setter -  Note: we are using </a:t>
            </a:r>
            <a:r>
              <a:rPr lang="en-US" sz="1800" dirty="0" err="1">
                <a:cs typeface="Times New Roman" pitchFamily="18" charset="0"/>
              </a:rPr>
              <a:t>destructuring</a:t>
            </a:r>
            <a:r>
              <a:rPr lang="en-US" sz="1800" dirty="0">
                <a:cs typeface="Times New Roman" pitchFamily="18" charset="0"/>
              </a:rPr>
              <a:t> assignment syntax here.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  set(</a:t>
            </a:r>
            <a:r>
              <a:rPr lang="en-US" sz="1800" dirty="0" err="1">
                <a:cs typeface="Times New Roman" pitchFamily="18" charset="0"/>
              </a:rPr>
              <a:t>newValue</a:t>
            </a:r>
            <a:r>
              <a:rPr lang="en-US" sz="1800" dirty="0">
                <a:cs typeface="Times New Roman" pitchFamily="18" charset="0"/>
              </a:rPr>
              <a:t>) { [</a:t>
            </a:r>
            <a:r>
              <a:rPr lang="en-US" sz="1800" dirty="0" err="1">
                <a:cs typeface="Times New Roman" pitchFamily="18" charset="0"/>
              </a:rPr>
              <a:t>firstName.value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dirty="0" err="1">
                <a:cs typeface="Times New Roman" pitchFamily="18" charset="0"/>
              </a:rPr>
              <a:t>lastName.value</a:t>
            </a:r>
            <a:r>
              <a:rPr lang="en-US" sz="1800" dirty="0">
                <a:cs typeface="Times New Roman" pitchFamily="18" charset="0"/>
              </a:rPr>
              <a:t>] = </a:t>
            </a:r>
            <a:r>
              <a:rPr lang="en-US" sz="1800" dirty="0" err="1">
                <a:cs typeface="Times New Roman" pitchFamily="18" charset="0"/>
              </a:rPr>
              <a:t>newValue.split</a:t>
            </a:r>
            <a:r>
              <a:rPr lang="en-US" sz="1800" dirty="0">
                <a:cs typeface="Times New Roman" pitchFamily="18" charset="0"/>
              </a:rPr>
              <a:t>(' ')  }})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itchFamily="18" charset="0"/>
              </a:rPr>
              <a:t>&lt;/script&gt;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Writable Computed Property</a:t>
            </a:r>
          </a:p>
        </p:txBody>
      </p:sp>
    </p:spTree>
    <p:extLst>
      <p:ext uri="{BB962C8B-B14F-4D97-AF65-F5344CB8AC3E}">
        <p14:creationId xmlns:p14="http://schemas.microsoft.com/office/powerpoint/2010/main" val="34548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370</Words>
  <Application>Microsoft Office PowerPoint</Application>
  <PresentationFormat>On-screen Show (16:9)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169</cp:revision>
  <dcterms:created xsi:type="dcterms:W3CDTF">2006-08-16T00:00:00Z</dcterms:created>
  <dcterms:modified xsi:type="dcterms:W3CDTF">2022-08-22T17:41:24Z</dcterms:modified>
</cp:coreProperties>
</file>