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Eenchanted Wings:marvels Of Butterful Species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to Appreciate and Protect Butterfly Marvels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Planting native flowers and creating butterfly-friendly gardens help support their populations.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Avoiding pesticide use can protect butterflies and their habitats.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Supporting conservation organizations ensures long-term protection of these enchanted wings.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Conclusion: Celebrating Butterfly Wonders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Butterflies symbolize beauty, transformation, and resilience in nature.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Their mesmerizing wings continue to inspire art, culture, and scientific research.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Protecting butterfly species ensures the preservation of these marvelous natural wonders for future generations.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Enchanted Wings: Marvels of Butterfly Species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Butterflies are among the most enchanting insects with vibrant colors and intricate patterns.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Their delicate wings showcase a wide range of natural artistry.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fascinating diversity and beauty of butterfly species worldwide.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Diversity of Butterfly Species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approximately 20,000 known butterfly species across the globe.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Butterflies inhabit various ecosystems, from rainforests to deserts.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species has unique characteristics that adapt it to its environment.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Butterfly Anatomy and Wing Structure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Butterfly wings are made of tiny, overlapping scales that give them color and pattern.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wings are supported by a network of veins that provide strength and flexibility.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Their wings are covered with microscopic structures that can produce iridescence and camouflage.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Life Cycle of Butterflies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Butterflies undergo complete metamorphosis: egg, larva (caterpillar), pupa (chrysalis), and adult.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stage is crucial for growth, development, and survival.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transformation highlights the incredible evolutionary adaptations of butterflies.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Famous Butterfly Species and Their Marvels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Monarch butterfly is renowned for its long migratory journey across North America.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Blue Morpho is famous for its brilliant iridescent blue wings.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Atlas Moth, one of the largest moths, showcases impressive wing span and patterns.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Butterfly Camouflage and Defense Mechanisms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Many butterflies employ mimicry and camouflage to avoid predators.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species have eyespots on their wings to startle or confuse predators.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Others release noxious chemicals when threatened, making them unpalatable.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Butterflies in Ecosystems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Butterflies are vital pollinators for many flowering plants.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Their presence indicates a healthy, balanced ecosystem.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also serve as prey for numerous birds, insects, and small mammals.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Conservation Challenges and Efforts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Habitat destruction and climate change threaten butterfly populations globally.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Pesticide use has significantly impacted many butterfly species.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Conservation programs focus on habitat preservation, breeding, and public education.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Eenchanted Wings:marvels Of Butterful Species</dc:title>
  <dc:subject>Eenchanted Wings:marvels Of Butterful Species</dc:subject>
  <dc:creator>SlideMake.com</dc:creator>
  <cp:lastModifiedBy>SlideMake.com</cp:lastModifiedBy>
  <cp:revision>1</cp:revision>
  <dcterms:created xsi:type="dcterms:W3CDTF">2025-06-28T13:56:47Z</dcterms:created>
  <dcterms:modified xsi:type="dcterms:W3CDTF">2025-06-28T13:56:47Z</dcterms:modified>
</cp:coreProperties>
</file>