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3" r:id="rId7"/>
    <p:sldId id="260" r:id="rId8"/>
    <p:sldId id="261" r:id="rId9"/>
    <p:sldId id="262" r:id="rId10"/>
    <p:sldId id="265" r:id="rId11"/>
    <p:sldId id="266"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A961-F82F-94FF-C464-B9AEEF7349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BD702-E758-58CA-5845-45AFC7BB9D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07A6A7-11FD-8098-06D1-5B9893D42656}"/>
              </a:ext>
            </a:extLst>
          </p:cNvPr>
          <p:cNvSpPr>
            <a:spLocks noGrp="1"/>
          </p:cNvSpPr>
          <p:nvPr>
            <p:ph type="dt" sz="half" idx="10"/>
          </p:nvPr>
        </p:nvSpPr>
        <p:spPr/>
        <p:txBody>
          <a:bodyPr/>
          <a:lstStyle/>
          <a:p>
            <a:fld id="{C5DB9636-9BC4-4D18-9B30-21FA8DDFFDE1}" type="datetimeFigureOut">
              <a:rPr lang="en-US" smtClean="0"/>
              <a:t>9/9/2024</a:t>
            </a:fld>
            <a:endParaRPr lang="en-US"/>
          </a:p>
        </p:txBody>
      </p:sp>
      <p:sp>
        <p:nvSpPr>
          <p:cNvPr id="5" name="Footer Placeholder 4">
            <a:extLst>
              <a:ext uri="{FF2B5EF4-FFF2-40B4-BE49-F238E27FC236}">
                <a16:creationId xmlns:a16="http://schemas.microsoft.com/office/drawing/2014/main" id="{71C8C0F2-CA71-DD05-502E-8EF154201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09B1F4-81AB-775D-5680-9390FA5A82C0}"/>
              </a:ext>
            </a:extLst>
          </p:cNvPr>
          <p:cNvSpPr>
            <a:spLocks noGrp="1"/>
          </p:cNvSpPr>
          <p:nvPr>
            <p:ph type="sldNum" sz="quarter" idx="12"/>
          </p:nvPr>
        </p:nvSpPr>
        <p:spPr/>
        <p:txBody>
          <a:bodyPr/>
          <a:lstStyle/>
          <a:p>
            <a:fld id="{BE2266D6-C74B-4DB1-BC0B-88F0EC67F9FC}" type="slidenum">
              <a:rPr lang="en-US" smtClean="0"/>
              <a:t>‹#›</a:t>
            </a:fld>
            <a:endParaRPr lang="en-US"/>
          </a:p>
        </p:txBody>
      </p:sp>
    </p:spTree>
    <p:extLst>
      <p:ext uri="{BB962C8B-B14F-4D97-AF65-F5344CB8AC3E}">
        <p14:creationId xmlns:p14="http://schemas.microsoft.com/office/powerpoint/2010/main" val="2371532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6317-13D4-48D3-52A3-14D2A0D389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EEBCCD-9F9D-FE5C-BCF3-9E21BDEB76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C9EA09-B9B2-AF54-6AB8-EAFA9D1CB0D5}"/>
              </a:ext>
            </a:extLst>
          </p:cNvPr>
          <p:cNvSpPr>
            <a:spLocks noGrp="1"/>
          </p:cNvSpPr>
          <p:nvPr>
            <p:ph type="dt" sz="half" idx="10"/>
          </p:nvPr>
        </p:nvSpPr>
        <p:spPr/>
        <p:txBody>
          <a:bodyPr/>
          <a:lstStyle/>
          <a:p>
            <a:fld id="{C5DB9636-9BC4-4D18-9B30-21FA8DDFFDE1}" type="datetimeFigureOut">
              <a:rPr lang="en-US" smtClean="0"/>
              <a:t>9/9/2024</a:t>
            </a:fld>
            <a:endParaRPr lang="en-US"/>
          </a:p>
        </p:txBody>
      </p:sp>
      <p:sp>
        <p:nvSpPr>
          <p:cNvPr id="5" name="Footer Placeholder 4">
            <a:extLst>
              <a:ext uri="{FF2B5EF4-FFF2-40B4-BE49-F238E27FC236}">
                <a16:creationId xmlns:a16="http://schemas.microsoft.com/office/drawing/2014/main" id="{FAA4383F-C15D-1929-E863-4357754B0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BAA13-6A86-2927-E05F-A38E7A709705}"/>
              </a:ext>
            </a:extLst>
          </p:cNvPr>
          <p:cNvSpPr>
            <a:spLocks noGrp="1"/>
          </p:cNvSpPr>
          <p:nvPr>
            <p:ph type="sldNum" sz="quarter" idx="12"/>
          </p:nvPr>
        </p:nvSpPr>
        <p:spPr/>
        <p:txBody>
          <a:bodyPr/>
          <a:lstStyle/>
          <a:p>
            <a:fld id="{BE2266D6-C74B-4DB1-BC0B-88F0EC67F9FC}" type="slidenum">
              <a:rPr lang="en-US" smtClean="0"/>
              <a:t>‹#›</a:t>
            </a:fld>
            <a:endParaRPr lang="en-US"/>
          </a:p>
        </p:txBody>
      </p:sp>
    </p:spTree>
    <p:extLst>
      <p:ext uri="{BB962C8B-B14F-4D97-AF65-F5344CB8AC3E}">
        <p14:creationId xmlns:p14="http://schemas.microsoft.com/office/powerpoint/2010/main" val="3297201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C86CF2-D03F-09F9-B8CB-CF38A034FD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7B42ED-E751-B7E6-6F38-4D9BEC80F2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6A7DD-FD95-A982-847F-2D9D8DECC892}"/>
              </a:ext>
            </a:extLst>
          </p:cNvPr>
          <p:cNvSpPr>
            <a:spLocks noGrp="1"/>
          </p:cNvSpPr>
          <p:nvPr>
            <p:ph type="dt" sz="half" idx="10"/>
          </p:nvPr>
        </p:nvSpPr>
        <p:spPr/>
        <p:txBody>
          <a:bodyPr/>
          <a:lstStyle/>
          <a:p>
            <a:fld id="{C5DB9636-9BC4-4D18-9B30-21FA8DDFFDE1}" type="datetimeFigureOut">
              <a:rPr lang="en-US" smtClean="0"/>
              <a:t>9/9/2024</a:t>
            </a:fld>
            <a:endParaRPr lang="en-US"/>
          </a:p>
        </p:txBody>
      </p:sp>
      <p:sp>
        <p:nvSpPr>
          <p:cNvPr id="5" name="Footer Placeholder 4">
            <a:extLst>
              <a:ext uri="{FF2B5EF4-FFF2-40B4-BE49-F238E27FC236}">
                <a16:creationId xmlns:a16="http://schemas.microsoft.com/office/drawing/2014/main" id="{1AA8D17B-FF21-4928-071F-10DA4F321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66BE7-7017-ECC7-B6D4-C83205C70746}"/>
              </a:ext>
            </a:extLst>
          </p:cNvPr>
          <p:cNvSpPr>
            <a:spLocks noGrp="1"/>
          </p:cNvSpPr>
          <p:nvPr>
            <p:ph type="sldNum" sz="quarter" idx="12"/>
          </p:nvPr>
        </p:nvSpPr>
        <p:spPr/>
        <p:txBody>
          <a:bodyPr/>
          <a:lstStyle/>
          <a:p>
            <a:fld id="{BE2266D6-C74B-4DB1-BC0B-88F0EC67F9FC}" type="slidenum">
              <a:rPr lang="en-US" smtClean="0"/>
              <a:t>‹#›</a:t>
            </a:fld>
            <a:endParaRPr lang="en-US"/>
          </a:p>
        </p:txBody>
      </p:sp>
    </p:spTree>
    <p:extLst>
      <p:ext uri="{BB962C8B-B14F-4D97-AF65-F5344CB8AC3E}">
        <p14:creationId xmlns:p14="http://schemas.microsoft.com/office/powerpoint/2010/main" val="1744986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F1FF-BD63-CF96-0A7B-1A1B7DC5EF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AD9F33-91F1-8EF5-3C7F-C0A21DAB44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A6037-70D6-4162-BA80-397BE54ADF23}"/>
              </a:ext>
            </a:extLst>
          </p:cNvPr>
          <p:cNvSpPr>
            <a:spLocks noGrp="1"/>
          </p:cNvSpPr>
          <p:nvPr>
            <p:ph type="dt" sz="half" idx="10"/>
          </p:nvPr>
        </p:nvSpPr>
        <p:spPr/>
        <p:txBody>
          <a:bodyPr/>
          <a:lstStyle/>
          <a:p>
            <a:fld id="{C5DB9636-9BC4-4D18-9B30-21FA8DDFFDE1}" type="datetimeFigureOut">
              <a:rPr lang="en-US" smtClean="0"/>
              <a:t>9/9/2024</a:t>
            </a:fld>
            <a:endParaRPr lang="en-US"/>
          </a:p>
        </p:txBody>
      </p:sp>
      <p:sp>
        <p:nvSpPr>
          <p:cNvPr id="5" name="Footer Placeholder 4">
            <a:extLst>
              <a:ext uri="{FF2B5EF4-FFF2-40B4-BE49-F238E27FC236}">
                <a16:creationId xmlns:a16="http://schemas.microsoft.com/office/drawing/2014/main" id="{FED53A98-BF6F-E5BE-D1C3-DE887CBFC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8F3831-CB1A-E05A-E6A4-34D84495BDF1}"/>
              </a:ext>
            </a:extLst>
          </p:cNvPr>
          <p:cNvSpPr>
            <a:spLocks noGrp="1"/>
          </p:cNvSpPr>
          <p:nvPr>
            <p:ph type="sldNum" sz="quarter" idx="12"/>
          </p:nvPr>
        </p:nvSpPr>
        <p:spPr/>
        <p:txBody>
          <a:bodyPr/>
          <a:lstStyle/>
          <a:p>
            <a:fld id="{BE2266D6-C74B-4DB1-BC0B-88F0EC67F9FC}" type="slidenum">
              <a:rPr lang="en-US" smtClean="0"/>
              <a:t>‹#›</a:t>
            </a:fld>
            <a:endParaRPr lang="en-US"/>
          </a:p>
        </p:txBody>
      </p:sp>
    </p:spTree>
    <p:extLst>
      <p:ext uri="{BB962C8B-B14F-4D97-AF65-F5344CB8AC3E}">
        <p14:creationId xmlns:p14="http://schemas.microsoft.com/office/powerpoint/2010/main" val="3439160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8732B-B6EB-9EC0-8ED0-FE34DC1EBE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304486-04C7-1A69-E923-CCCE329957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505652-A8A4-9EC8-FE5F-E082208DF916}"/>
              </a:ext>
            </a:extLst>
          </p:cNvPr>
          <p:cNvSpPr>
            <a:spLocks noGrp="1"/>
          </p:cNvSpPr>
          <p:nvPr>
            <p:ph type="dt" sz="half" idx="10"/>
          </p:nvPr>
        </p:nvSpPr>
        <p:spPr/>
        <p:txBody>
          <a:bodyPr/>
          <a:lstStyle/>
          <a:p>
            <a:fld id="{C5DB9636-9BC4-4D18-9B30-21FA8DDFFDE1}" type="datetimeFigureOut">
              <a:rPr lang="en-US" smtClean="0"/>
              <a:t>9/9/2024</a:t>
            </a:fld>
            <a:endParaRPr lang="en-US"/>
          </a:p>
        </p:txBody>
      </p:sp>
      <p:sp>
        <p:nvSpPr>
          <p:cNvPr id="5" name="Footer Placeholder 4">
            <a:extLst>
              <a:ext uri="{FF2B5EF4-FFF2-40B4-BE49-F238E27FC236}">
                <a16:creationId xmlns:a16="http://schemas.microsoft.com/office/drawing/2014/main" id="{2688C6F1-1132-EA45-6D53-092E1520B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6F130-D7F5-AECA-84A1-2AEF63420A51}"/>
              </a:ext>
            </a:extLst>
          </p:cNvPr>
          <p:cNvSpPr>
            <a:spLocks noGrp="1"/>
          </p:cNvSpPr>
          <p:nvPr>
            <p:ph type="sldNum" sz="quarter" idx="12"/>
          </p:nvPr>
        </p:nvSpPr>
        <p:spPr/>
        <p:txBody>
          <a:bodyPr/>
          <a:lstStyle/>
          <a:p>
            <a:fld id="{BE2266D6-C74B-4DB1-BC0B-88F0EC67F9FC}" type="slidenum">
              <a:rPr lang="en-US" smtClean="0"/>
              <a:t>‹#›</a:t>
            </a:fld>
            <a:endParaRPr lang="en-US"/>
          </a:p>
        </p:txBody>
      </p:sp>
    </p:spTree>
    <p:extLst>
      <p:ext uri="{BB962C8B-B14F-4D97-AF65-F5344CB8AC3E}">
        <p14:creationId xmlns:p14="http://schemas.microsoft.com/office/powerpoint/2010/main" val="2296846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F96B6-8D87-F4FB-0507-1400B7CE73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1F83C3-A4F3-4CF8-626A-822CAC22BF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E0468-B786-8909-2567-FD77764435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3CE8B8-AF76-161E-AA73-12D643EC7B06}"/>
              </a:ext>
            </a:extLst>
          </p:cNvPr>
          <p:cNvSpPr>
            <a:spLocks noGrp="1"/>
          </p:cNvSpPr>
          <p:nvPr>
            <p:ph type="dt" sz="half" idx="10"/>
          </p:nvPr>
        </p:nvSpPr>
        <p:spPr/>
        <p:txBody>
          <a:bodyPr/>
          <a:lstStyle/>
          <a:p>
            <a:fld id="{C5DB9636-9BC4-4D18-9B30-21FA8DDFFDE1}" type="datetimeFigureOut">
              <a:rPr lang="en-US" smtClean="0"/>
              <a:t>9/9/2024</a:t>
            </a:fld>
            <a:endParaRPr lang="en-US"/>
          </a:p>
        </p:txBody>
      </p:sp>
      <p:sp>
        <p:nvSpPr>
          <p:cNvPr id="6" name="Footer Placeholder 5">
            <a:extLst>
              <a:ext uri="{FF2B5EF4-FFF2-40B4-BE49-F238E27FC236}">
                <a16:creationId xmlns:a16="http://schemas.microsoft.com/office/drawing/2014/main" id="{4AC194C1-C728-1BF4-9750-0A361A3C2A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A983F7-630C-4DF9-48B2-707AC3165A65}"/>
              </a:ext>
            </a:extLst>
          </p:cNvPr>
          <p:cNvSpPr>
            <a:spLocks noGrp="1"/>
          </p:cNvSpPr>
          <p:nvPr>
            <p:ph type="sldNum" sz="quarter" idx="12"/>
          </p:nvPr>
        </p:nvSpPr>
        <p:spPr/>
        <p:txBody>
          <a:bodyPr/>
          <a:lstStyle/>
          <a:p>
            <a:fld id="{BE2266D6-C74B-4DB1-BC0B-88F0EC67F9FC}" type="slidenum">
              <a:rPr lang="en-US" smtClean="0"/>
              <a:t>‹#›</a:t>
            </a:fld>
            <a:endParaRPr lang="en-US"/>
          </a:p>
        </p:txBody>
      </p:sp>
    </p:spTree>
    <p:extLst>
      <p:ext uri="{BB962C8B-B14F-4D97-AF65-F5344CB8AC3E}">
        <p14:creationId xmlns:p14="http://schemas.microsoft.com/office/powerpoint/2010/main" val="510055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83B23-B9AE-7173-740B-E24ED7C4D3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5BD7CA-E065-285A-DAF2-911760E506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016163-CB8F-D259-DEF7-D0F591EC67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1B884F-C5C9-7FF8-CE7E-8C47B1612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40788-8E63-2C05-9E8E-ABDCBA0358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D63802-F92B-1A07-BAC4-701C7CDF1AE7}"/>
              </a:ext>
            </a:extLst>
          </p:cNvPr>
          <p:cNvSpPr>
            <a:spLocks noGrp="1"/>
          </p:cNvSpPr>
          <p:nvPr>
            <p:ph type="dt" sz="half" idx="10"/>
          </p:nvPr>
        </p:nvSpPr>
        <p:spPr/>
        <p:txBody>
          <a:bodyPr/>
          <a:lstStyle/>
          <a:p>
            <a:fld id="{C5DB9636-9BC4-4D18-9B30-21FA8DDFFDE1}" type="datetimeFigureOut">
              <a:rPr lang="en-US" smtClean="0"/>
              <a:t>9/9/2024</a:t>
            </a:fld>
            <a:endParaRPr lang="en-US"/>
          </a:p>
        </p:txBody>
      </p:sp>
      <p:sp>
        <p:nvSpPr>
          <p:cNvPr id="8" name="Footer Placeholder 7">
            <a:extLst>
              <a:ext uri="{FF2B5EF4-FFF2-40B4-BE49-F238E27FC236}">
                <a16:creationId xmlns:a16="http://schemas.microsoft.com/office/drawing/2014/main" id="{B64625A7-2D08-ED75-7383-868DD45D88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5515DA-FCC7-965D-9645-52F2043EC6F0}"/>
              </a:ext>
            </a:extLst>
          </p:cNvPr>
          <p:cNvSpPr>
            <a:spLocks noGrp="1"/>
          </p:cNvSpPr>
          <p:nvPr>
            <p:ph type="sldNum" sz="quarter" idx="12"/>
          </p:nvPr>
        </p:nvSpPr>
        <p:spPr/>
        <p:txBody>
          <a:bodyPr/>
          <a:lstStyle/>
          <a:p>
            <a:fld id="{BE2266D6-C74B-4DB1-BC0B-88F0EC67F9FC}" type="slidenum">
              <a:rPr lang="en-US" smtClean="0"/>
              <a:t>‹#›</a:t>
            </a:fld>
            <a:endParaRPr lang="en-US"/>
          </a:p>
        </p:txBody>
      </p:sp>
    </p:spTree>
    <p:extLst>
      <p:ext uri="{BB962C8B-B14F-4D97-AF65-F5344CB8AC3E}">
        <p14:creationId xmlns:p14="http://schemas.microsoft.com/office/powerpoint/2010/main" val="1441206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9D5E-E3F5-AE9F-CEE4-B52BDD40E4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5E1A0F-A6AD-8257-C998-B8ABD5C739BC}"/>
              </a:ext>
            </a:extLst>
          </p:cNvPr>
          <p:cNvSpPr>
            <a:spLocks noGrp="1"/>
          </p:cNvSpPr>
          <p:nvPr>
            <p:ph type="dt" sz="half" idx="10"/>
          </p:nvPr>
        </p:nvSpPr>
        <p:spPr/>
        <p:txBody>
          <a:bodyPr/>
          <a:lstStyle/>
          <a:p>
            <a:fld id="{C5DB9636-9BC4-4D18-9B30-21FA8DDFFDE1}" type="datetimeFigureOut">
              <a:rPr lang="en-US" smtClean="0"/>
              <a:t>9/9/2024</a:t>
            </a:fld>
            <a:endParaRPr lang="en-US"/>
          </a:p>
        </p:txBody>
      </p:sp>
      <p:sp>
        <p:nvSpPr>
          <p:cNvPr id="4" name="Footer Placeholder 3">
            <a:extLst>
              <a:ext uri="{FF2B5EF4-FFF2-40B4-BE49-F238E27FC236}">
                <a16:creationId xmlns:a16="http://schemas.microsoft.com/office/drawing/2014/main" id="{F3B4F0B6-E7D7-3C9F-DF06-AAC2DDEE53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28393D-E848-76DA-5BBA-A3A6AFCBBE57}"/>
              </a:ext>
            </a:extLst>
          </p:cNvPr>
          <p:cNvSpPr>
            <a:spLocks noGrp="1"/>
          </p:cNvSpPr>
          <p:nvPr>
            <p:ph type="sldNum" sz="quarter" idx="12"/>
          </p:nvPr>
        </p:nvSpPr>
        <p:spPr/>
        <p:txBody>
          <a:bodyPr/>
          <a:lstStyle/>
          <a:p>
            <a:fld id="{BE2266D6-C74B-4DB1-BC0B-88F0EC67F9FC}" type="slidenum">
              <a:rPr lang="en-US" smtClean="0"/>
              <a:t>‹#›</a:t>
            </a:fld>
            <a:endParaRPr lang="en-US"/>
          </a:p>
        </p:txBody>
      </p:sp>
    </p:spTree>
    <p:extLst>
      <p:ext uri="{BB962C8B-B14F-4D97-AF65-F5344CB8AC3E}">
        <p14:creationId xmlns:p14="http://schemas.microsoft.com/office/powerpoint/2010/main" val="980412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11FBFB-3271-6EB0-0909-7DFB4BF9F8DE}"/>
              </a:ext>
            </a:extLst>
          </p:cNvPr>
          <p:cNvSpPr>
            <a:spLocks noGrp="1"/>
          </p:cNvSpPr>
          <p:nvPr>
            <p:ph type="dt" sz="half" idx="10"/>
          </p:nvPr>
        </p:nvSpPr>
        <p:spPr/>
        <p:txBody>
          <a:bodyPr/>
          <a:lstStyle/>
          <a:p>
            <a:fld id="{C5DB9636-9BC4-4D18-9B30-21FA8DDFFDE1}" type="datetimeFigureOut">
              <a:rPr lang="en-US" smtClean="0"/>
              <a:t>9/9/2024</a:t>
            </a:fld>
            <a:endParaRPr lang="en-US"/>
          </a:p>
        </p:txBody>
      </p:sp>
      <p:sp>
        <p:nvSpPr>
          <p:cNvPr id="3" name="Footer Placeholder 2">
            <a:extLst>
              <a:ext uri="{FF2B5EF4-FFF2-40B4-BE49-F238E27FC236}">
                <a16:creationId xmlns:a16="http://schemas.microsoft.com/office/drawing/2014/main" id="{F92A1A1A-5CF8-062B-74C6-71EB7EDAD8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33666A-1436-1AF4-C8DC-ABFD1DFDA0F1}"/>
              </a:ext>
            </a:extLst>
          </p:cNvPr>
          <p:cNvSpPr>
            <a:spLocks noGrp="1"/>
          </p:cNvSpPr>
          <p:nvPr>
            <p:ph type="sldNum" sz="quarter" idx="12"/>
          </p:nvPr>
        </p:nvSpPr>
        <p:spPr/>
        <p:txBody>
          <a:bodyPr/>
          <a:lstStyle/>
          <a:p>
            <a:fld id="{BE2266D6-C74B-4DB1-BC0B-88F0EC67F9FC}" type="slidenum">
              <a:rPr lang="en-US" smtClean="0"/>
              <a:t>‹#›</a:t>
            </a:fld>
            <a:endParaRPr lang="en-US"/>
          </a:p>
        </p:txBody>
      </p:sp>
    </p:spTree>
    <p:extLst>
      <p:ext uri="{BB962C8B-B14F-4D97-AF65-F5344CB8AC3E}">
        <p14:creationId xmlns:p14="http://schemas.microsoft.com/office/powerpoint/2010/main" val="389748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5C9D1-191A-FB1B-B1A2-C34E84E90A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ADAA93-2ED4-AD64-CDFB-850DD3FDA6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3E32A3-B28C-B3B8-9949-E9D5E44266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407641-10FB-6481-740B-31122B589EB1}"/>
              </a:ext>
            </a:extLst>
          </p:cNvPr>
          <p:cNvSpPr>
            <a:spLocks noGrp="1"/>
          </p:cNvSpPr>
          <p:nvPr>
            <p:ph type="dt" sz="half" idx="10"/>
          </p:nvPr>
        </p:nvSpPr>
        <p:spPr/>
        <p:txBody>
          <a:bodyPr/>
          <a:lstStyle/>
          <a:p>
            <a:fld id="{C5DB9636-9BC4-4D18-9B30-21FA8DDFFDE1}" type="datetimeFigureOut">
              <a:rPr lang="en-US" smtClean="0"/>
              <a:t>9/9/2024</a:t>
            </a:fld>
            <a:endParaRPr lang="en-US"/>
          </a:p>
        </p:txBody>
      </p:sp>
      <p:sp>
        <p:nvSpPr>
          <p:cNvPr id="6" name="Footer Placeholder 5">
            <a:extLst>
              <a:ext uri="{FF2B5EF4-FFF2-40B4-BE49-F238E27FC236}">
                <a16:creationId xmlns:a16="http://schemas.microsoft.com/office/drawing/2014/main" id="{394676A5-7D99-FE61-A60B-40FB7E8839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C7FB0-86FC-F5F1-460A-27999D53C238}"/>
              </a:ext>
            </a:extLst>
          </p:cNvPr>
          <p:cNvSpPr>
            <a:spLocks noGrp="1"/>
          </p:cNvSpPr>
          <p:nvPr>
            <p:ph type="sldNum" sz="quarter" idx="12"/>
          </p:nvPr>
        </p:nvSpPr>
        <p:spPr/>
        <p:txBody>
          <a:bodyPr/>
          <a:lstStyle/>
          <a:p>
            <a:fld id="{BE2266D6-C74B-4DB1-BC0B-88F0EC67F9FC}" type="slidenum">
              <a:rPr lang="en-US" smtClean="0"/>
              <a:t>‹#›</a:t>
            </a:fld>
            <a:endParaRPr lang="en-US"/>
          </a:p>
        </p:txBody>
      </p:sp>
    </p:spTree>
    <p:extLst>
      <p:ext uri="{BB962C8B-B14F-4D97-AF65-F5344CB8AC3E}">
        <p14:creationId xmlns:p14="http://schemas.microsoft.com/office/powerpoint/2010/main" val="80073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76A3-A1B7-37B2-C94B-3A3B9B4C8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010CAE-552E-8C8A-D4AE-FA42827DC2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FA32F2-D056-CA13-C85B-893826EAED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BE780-7367-3A1D-9976-71D088BF371B}"/>
              </a:ext>
            </a:extLst>
          </p:cNvPr>
          <p:cNvSpPr>
            <a:spLocks noGrp="1"/>
          </p:cNvSpPr>
          <p:nvPr>
            <p:ph type="dt" sz="half" idx="10"/>
          </p:nvPr>
        </p:nvSpPr>
        <p:spPr/>
        <p:txBody>
          <a:bodyPr/>
          <a:lstStyle/>
          <a:p>
            <a:fld id="{C5DB9636-9BC4-4D18-9B30-21FA8DDFFDE1}" type="datetimeFigureOut">
              <a:rPr lang="en-US" smtClean="0"/>
              <a:t>9/9/2024</a:t>
            </a:fld>
            <a:endParaRPr lang="en-US"/>
          </a:p>
        </p:txBody>
      </p:sp>
      <p:sp>
        <p:nvSpPr>
          <p:cNvPr id="6" name="Footer Placeholder 5">
            <a:extLst>
              <a:ext uri="{FF2B5EF4-FFF2-40B4-BE49-F238E27FC236}">
                <a16:creationId xmlns:a16="http://schemas.microsoft.com/office/drawing/2014/main" id="{D1354ABD-FE4A-33CA-4371-7C49765D6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09F14A-3171-CEE0-4366-7C2B18D97155}"/>
              </a:ext>
            </a:extLst>
          </p:cNvPr>
          <p:cNvSpPr>
            <a:spLocks noGrp="1"/>
          </p:cNvSpPr>
          <p:nvPr>
            <p:ph type="sldNum" sz="quarter" idx="12"/>
          </p:nvPr>
        </p:nvSpPr>
        <p:spPr/>
        <p:txBody>
          <a:bodyPr/>
          <a:lstStyle/>
          <a:p>
            <a:fld id="{BE2266D6-C74B-4DB1-BC0B-88F0EC67F9FC}" type="slidenum">
              <a:rPr lang="en-US" smtClean="0"/>
              <a:t>‹#›</a:t>
            </a:fld>
            <a:endParaRPr lang="en-US"/>
          </a:p>
        </p:txBody>
      </p:sp>
    </p:spTree>
    <p:extLst>
      <p:ext uri="{BB962C8B-B14F-4D97-AF65-F5344CB8AC3E}">
        <p14:creationId xmlns:p14="http://schemas.microsoft.com/office/powerpoint/2010/main" val="268647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B762F0-F360-848F-81B1-9CC9A520B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3F3421-5F90-F590-1211-6253E92434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373AD2-3FEF-AF64-E819-F6D9DCE400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DB9636-9BC4-4D18-9B30-21FA8DDFFDE1}" type="datetimeFigureOut">
              <a:rPr lang="en-US" smtClean="0"/>
              <a:t>9/9/2024</a:t>
            </a:fld>
            <a:endParaRPr lang="en-US"/>
          </a:p>
        </p:txBody>
      </p:sp>
      <p:sp>
        <p:nvSpPr>
          <p:cNvPr id="5" name="Footer Placeholder 4">
            <a:extLst>
              <a:ext uri="{FF2B5EF4-FFF2-40B4-BE49-F238E27FC236}">
                <a16:creationId xmlns:a16="http://schemas.microsoft.com/office/drawing/2014/main" id="{ABA181AB-37EC-5D0B-57FC-2948604DE5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85F0D94-0D1B-E369-79F4-C3B5E2C3C8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E2266D6-C74B-4DB1-BC0B-88F0EC67F9FC}" type="slidenum">
              <a:rPr lang="en-US" smtClean="0"/>
              <a:t>‹#›</a:t>
            </a:fld>
            <a:endParaRPr lang="en-US"/>
          </a:p>
        </p:txBody>
      </p:sp>
    </p:spTree>
    <p:extLst>
      <p:ext uri="{BB962C8B-B14F-4D97-AF65-F5344CB8AC3E}">
        <p14:creationId xmlns:p14="http://schemas.microsoft.com/office/powerpoint/2010/main" val="2809008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9E247-7110-131B-FC08-CE8A7BA578D8}"/>
              </a:ext>
            </a:extLst>
          </p:cNvPr>
          <p:cNvSpPr>
            <a:spLocks noGrp="1"/>
          </p:cNvSpPr>
          <p:nvPr>
            <p:ph type="ctrTitle"/>
          </p:nvPr>
        </p:nvSpPr>
        <p:spPr>
          <a:xfrm>
            <a:off x="564543" y="700944"/>
            <a:ext cx="10668000" cy="2590896"/>
          </a:xfrm>
        </p:spPr>
        <p:txBody>
          <a:bodyPr/>
          <a:lstStyle/>
          <a:p>
            <a:r>
              <a:rPr lang="en-US" b="1" dirty="0">
                <a:latin typeface="Times New Roman" panose="02020603050405020304" pitchFamily="18" charset="0"/>
                <a:cs typeface="Times New Roman" panose="02020603050405020304" pitchFamily="18" charset="0"/>
              </a:rPr>
              <a:t>Job Referral Portal</a:t>
            </a:r>
          </a:p>
        </p:txBody>
      </p:sp>
      <p:sp>
        <p:nvSpPr>
          <p:cNvPr id="3" name="Subtitle 2">
            <a:extLst>
              <a:ext uri="{FF2B5EF4-FFF2-40B4-BE49-F238E27FC236}">
                <a16:creationId xmlns:a16="http://schemas.microsoft.com/office/drawing/2014/main" id="{A22067D5-557A-49FB-8C33-60DBFC0E7965}"/>
              </a:ext>
            </a:extLst>
          </p:cNvPr>
          <p:cNvSpPr>
            <a:spLocks noGrp="1"/>
          </p:cNvSpPr>
          <p:nvPr>
            <p:ph type="subTitle" idx="1"/>
          </p:nvPr>
        </p:nvSpPr>
        <p:spPr>
          <a:xfrm>
            <a:off x="962108" y="3602038"/>
            <a:ext cx="9705892" cy="1655762"/>
          </a:xfrm>
        </p:spPr>
        <p:txBody>
          <a:bodyPr/>
          <a:lstStyle/>
          <a:p>
            <a:r>
              <a:rPr lang="en-US" dirty="0">
                <a:latin typeface="Times New Roman" panose="02020603050405020304" pitchFamily="18" charset="0"/>
                <a:cs typeface="Times New Roman" panose="02020603050405020304" pitchFamily="18" charset="0"/>
              </a:rPr>
              <a:t>     By Team Innovators</a:t>
            </a:r>
          </a:p>
        </p:txBody>
      </p:sp>
    </p:spTree>
    <p:extLst>
      <p:ext uri="{BB962C8B-B14F-4D97-AF65-F5344CB8AC3E}">
        <p14:creationId xmlns:p14="http://schemas.microsoft.com/office/powerpoint/2010/main" val="2466484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5D51B-7909-1A96-5E49-DD460D068172}"/>
              </a:ext>
            </a:extLst>
          </p:cNvPr>
          <p:cNvSpPr>
            <a:spLocks noGrp="1"/>
          </p:cNvSpPr>
          <p:nvPr>
            <p:ph type="title"/>
          </p:nvPr>
        </p:nvSpPr>
        <p:spPr>
          <a:xfrm>
            <a:off x="384976" y="37307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Risk Assessment </a:t>
            </a:r>
          </a:p>
        </p:txBody>
      </p:sp>
      <p:sp>
        <p:nvSpPr>
          <p:cNvPr id="3" name="Content Placeholder 2">
            <a:extLst>
              <a:ext uri="{FF2B5EF4-FFF2-40B4-BE49-F238E27FC236}">
                <a16:creationId xmlns:a16="http://schemas.microsoft.com/office/drawing/2014/main" id="{B262E253-6C6A-6DC0-0374-E450CB55167C}"/>
              </a:ext>
            </a:extLst>
          </p:cNvPr>
          <p:cNvSpPr>
            <a:spLocks noGrp="1"/>
          </p:cNvSpPr>
          <p:nvPr>
            <p:ph idx="1"/>
          </p:nvPr>
        </p:nvSpPr>
        <p:spPr/>
        <p:txBody>
          <a:bodyPr>
            <a:normAutofit/>
          </a:bodyPr>
          <a:lstStyle/>
          <a:p>
            <a:pPr>
              <a:lnSpc>
                <a:spcPct val="150000"/>
              </a:lnSpc>
            </a:pPr>
            <a:r>
              <a:rPr lang="en-US" sz="2000" b="1" dirty="0">
                <a:latin typeface="Times New Roman" panose="02020603050405020304" pitchFamily="18" charset="0"/>
                <a:cs typeface="Times New Roman" panose="02020603050405020304" pitchFamily="18" charset="0"/>
              </a:rPr>
              <a:t>Risk 3:</a:t>
            </a:r>
            <a:r>
              <a:rPr lang="en-US" sz="2000" dirty="0">
                <a:latin typeface="Times New Roman" panose="02020603050405020304" pitchFamily="18" charset="0"/>
                <a:cs typeface="Times New Roman" panose="02020603050405020304" pitchFamily="18" charset="0"/>
              </a:rPr>
              <a:t> Potential Sync Failure Risk</a:t>
            </a:r>
          </a:p>
          <a:p>
            <a:pPr>
              <a:lnSpc>
                <a:spcPct val="150000"/>
              </a:lnSpc>
            </a:pPr>
            <a:r>
              <a:rPr lang="en-US" sz="2000" dirty="0">
                <a:latin typeface="Times New Roman" panose="02020603050405020304" pitchFamily="18" charset="0"/>
                <a:cs typeface="Times New Roman" panose="02020603050405020304" pitchFamily="18" charset="0"/>
              </a:rPr>
              <a:t>There could be chance of sync issues which syncing code from local to remote and build issues too when a new component is created in the portal</a:t>
            </a:r>
          </a:p>
          <a:p>
            <a:pPr>
              <a:lnSpc>
                <a:spcPct val="150000"/>
              </a:lnSpc>
            </a:pPr>
            <a:r>
              <a:rPr lang="en-US" sz="2000" b="1" dirty="0">
                <a:latin typeface="Times New Roman" panose="02020603050405020304" pitchFamily="18" charset="0"/>
                <a:cs typeface="Times New Roman" panose="02020603050405020304" pitchFamily="18" charset="0"/>
              </a:rPr>
              <a:t>Mitigation Plan: </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We create and monitor the builds for every single change and ensure there are no bugs found and no code is behaving different from the expected</a:t>
            </a:r>
          </a:p>
        </p:txBody>
      </p:sp>
    </p:spTree>
    <p:extLst>
      <p:ext uri="{BB962C8B-B14F-4D97-AF65-F5344CB8AC3E}">
        <p14:creationId xmlns:p14="http://schemas.microsoft.com/office/powerpoint/2010/main" val="4185432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AAA07-233F-01AF-6EEE-4414F7F2C237}"/>
              </a:ext>
            </a:extLst>
          </p:cNvPr>
          <p:cNvSpPr>
            <a:spLocks noGrp="1"/>
          </p:cNvSpPr>
          <p:nvPr>
            <p:ph type="title"/>
          </p:nvPr>
        </p:nvSpPr>
        <p:spPr>
          <a:xfrm>
            <a:off x="233900" y="27766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Project TimeLine</a:t>
            </a:r>
          </a:p>
        </p:txBody>
      </p:sp>
      <p:pic>
        <p:nvPicPr>
          <p:cNvPr id="4" name="Content Placeholder 3"/>
          <p:cNvPicPr>
            <a:picLocks noGrp="1" noChangeAspect="1"/>
          </p:cNvPicPr>
          <p:nvPr>
            <p:ph idx="1"/>
          </p:nvPr>
        </p:nvPicPr>
        <p:blipFill>
          <a:blip r:embed="rId2"/>
          <a:stretch>
            <a:fillRect/>
          </a:stretch>
        </p:blipFill>
        <p:spPr>
          <a:xfrm>
            <a:off x="893859" y="1453217"/>
            <a:ext cx="10515600" cy="20587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859" y="3972712"/>
            <a:ext cx="8496631" cy="25074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36977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97A8-48AF-61EA-70EC-1F2FFFE46C41}"/>
              </a:ext>
            </a:extLst>
          </p:cNvPr>
          <p:cNvSpPr>
            <a:spLocks noGrp="1"/>
          </p:cNvSpPr>
          <p:nvPr>
            <p:ph type="title"/>
          </p:nvPr>
        </p:nvSpPr>
        <p:spPr>
          <a:xfrm>
            <a:off x="838200" y="2553689"/>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Thank You </a:t>
            </a:r>
            <a:r>
              <a:rPr lang="en-US" sz="3600" b="1" dirty="0">
                <a:latin typeface="Times New Roman" panose="02020603050405020304" pitchFamily="18" charset="0"/>
                <a:cs typeface="Times New Roman" panose="02020603050405020304" pitchFamily="18" charset="0"/>
                <a:sym typeface="Wingdings" panose="05000000000000000000" pitchFamily="2" charset="2"/>
              </a:rPr>
              <a:t></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49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0EB3-D4E1-C244-370F-BF3029807133}"/>
              </a:ext>
            </a:extLst>
          </p:cNvPr>
          <p:cNvSpPr>
            <a:spLocks noGrp="1"/>
          </p:cNvSpPr>
          <p:nvPr>
            <p:ph type="title"/>
          </p:nvPr>
        </p:nvSpPr>
        <p:spPr>
          <a:xfrm>
            <a:off x="55659" y="365124"/>
            <a:ext cx="11643360" cy="1280795"/>
          </a:xfrm>
        </p:spPr>
        <p:txBody>
          <a:bodyPr>
            <a:normAutofit/>
          </a:bodyPr>
          <a:lstStyle/>
          <a:p>
            <a:r>
              <a:rPr lang="en-US" sz="3600" b="1" dirty="0">
                <a:latin typeface="Times New Roman" panose="02020603050405020304" pitchFamily="18" charset="0"/>
                <a:cs typeface="Times New Roman" panose="02020603050405020304" pitchFamily="18" charset="0"/>
              </a:rPr>
              <a:t>     Meet the Innovators</a:t>
            </a:r>
          </a:p>
        </p:txBody>
      </p:sp>
      <p:sp>
        <p:nvSpPr>
          <p:cNvPr id="3" name="Content Placeholder 2">
            <a:extLst>
              <a:ext uri="{FF2B5EF4-FFF2-40B4-BE49-F238E27FC236}">
                <a16:creationId xmlns:a16="http://schemas.microsoft.com/office/drawing/2014/main" id="{291BA8F4-64A8-3251-8776-EF51929A4EAC}"/>
              </a:ext>
            </a:extLst>
          </p:cNvPr>
          <p:cNvSpPr>
            <a:spLocks noGrp="1"/>
          </p:cNvSpPr>
          <p:nvPr>
            <p:ph idx="1"/>
          </p:nvPr>
        </p:nvSpPr>
        <p:spPr/>
        <p:txBody>
          <a:bodyPr>
            <a:normAutofit/>
          </a:bodyPr>
          <a:lstStyle/>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Rishika Reddy Dudipala</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Aravind Chitiprolu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Shiva Sai Reddy Kodandapuram</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Ravali Kudaravalli</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Ramya Madhavareddy </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Rajini Vijetha Rudrarapu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Gayathri Vigna Penmetsa</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Sreshta Chityala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Trisha Reddy Nidjintha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526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79D3-76B5-C394-7632-ABAC0070C07C}"/>
              </a:ext>
            </a:extLst>
          </p:cNvPr>
          <p:cNvSpPr>
            <a:spLocks noGrp="1"/>
          </p:cNvSpPr>
          <p:nvPr>
            <p:ph type="title"/>
          </p:nvPr>
        </p:nvSpPr>
        <p:spPr>
          <a:xfrm>
            <a:off x="599661" y="365125"/>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All about the Innovators</a:t>
            </a:r>
          </a:p>
        </p:txBody>
      </p:sp>
      <p:sp>
        <p:nvSpPr>
          <p:cNvPr id="3" name="Content Placeholder 2">
            <a:extLst>
              <a:ext uri="{FF2B5EF4-FFF2-40B4-BE49-F238E27FC236}">
                <a16:creationId xmlns:a16="http://schemas.microsoft.com/office/drawing/2014/main" id="{09262147-CF8E-5B16-B892-67C893B79B98}"/>
              </a:ext>
            </a:extLst>
          </p:cNvPr>
          <p:cNvSpPr>
            <a:spLocks noGrp="1"/>
          </p:cNvSpPr>
          <p:nvPr>
            <p:ph idx="1"/>
          </p:nvPr>
        </p:nvSpPr>
        <p:spPr/>
        <p:txBody>
          <a:bodyPr>
            <a:normAutofit/>
          </a:bodyPr>
          <a:lstStyle/>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Rishika Reddy Dudipala  - </a:t>
            </a:r>
            <a:r>
              <a:rPr lang="en-US" sz="2000" b="0" i="0" dirty="0">
                <a:effectLst/>
                <a:latin typeface="Times New Roman" panose="02020603050405020304" pitchFamily="18" charset="0"/>
                <a:cs typeface="Times New Roman" panose="02020603050405020304" pitchFamily="18" charset="0"/>
              </a:rPr>
              <a:t>Project Management Lead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Chitiprolu Aravind - T</a:t>
            </a:r>
            <a:r>
              <a:rPr lang="en-US" sz="2000" b="0" i="0" dirty="0">
                <a:effectLst/>
                <a:latin typeface="Times New Roman" panose="02020603050405020304" pitchFamily="18" charset="0"/>
                <a:cs typeface="Times New Roman" panose="02020603050405020304" pitchFamily="18" charset="0"/>
              </a:rPr>
              <a:t>esting Lead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Shiva Sai Reddy Kodandapuram - </a:t>
            </a:r>
            <a:r>
              <a:rPr lang="en-US" sz="2000" b="0" i="0" dirty="0">
                <a:effectLst/>
                <a:latin typeface="Times New Roman" panose="02020603050405020304" pitchFamily="18" charset="0"/>
                <a:cs typeface="Times New Roman" panose="02020603050405020304" pitchFamily="18" charset="0"/>
              </a:rPr>
              <a:t>Implementation Lead for back end</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Ravali Kudaravalli - </a:t>
            </a:r>
            <a:r>
              <a:rPr lang="en-US" sz="2000" b="0" i="0" dirty="0">
                <a:effectLst/>
                <a:latin typeface="Times New Roman" panose="02020603050405020304" pitchFamily="18" charset="0"/>
                <a:cs typeface="Times New Roman" panose="02020603050405020304" pitchFamily="18" charset="0"/>
              </a:rPr>
              <a:t>Design Lead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Ramya Madhavareddy - </a:t>
            </a:r>
            <a:r>
              <a:rPr lang="en-US" sz="2000" b="0" i="0" dirty="0">
                <a:effectLst/>
                <a:latin typeface="Times New Roman" panose="02020603050405020304" pitchFamily="18" charset="0"/>
                <a:cs typeface="Times New Roman" panose="02020603050405020304" pitchFamily="18" charset="0"/>
              </a:rPr>
              <a:t>Implementation Lead for front end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Rajini Vijetha Rudrarapu - </a:t>
            </a:r>
            <a:r>
              <a:rPr lang="en-US" sz="2000" b="0" i="0" dirty="0">
                <a:effectLst/>
                <a:latin typeface="Times New Roman" panose="02020603050405020304" pitchFamily="18" charset="0"/>
                <a:cs typeface="Times New Roman" panose="02020603050405020304" pitchFamily="18" charset="0"/>
              </a:rPr>
              <a:t>Demo and presentation Lead</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Gayathri Vigna Penmetsa – </a:t>
            </a:r>
            <a:r>
              <a:rPr lang="en-US" sz="2000" b="0" i="0" dirty="0">
                <a:effectLst/>
                <a:latin typeface="Times New Roman" panose="02020603050405020304" pitchFamily="18" charset="0"/>
                <a:cs typeface="Times New Roman" panose="02020603050405020304" pitchFamily="18" charset="0"/>
              </a:rPr>
              <a:t>Configuration Management Lead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Sreshta Chityala - </a:t>
            </a:r>
            <a:r>
              <a:rPr lang="en-US" sz="2000" b="0" i="0" dirty="0">
                <a:effectLst/>
                <a:latin typeface="Times New Roman" panose="02020603050405020304" pitchFamily="18" charset="0"/>
                <a:cs typeface="Times New Roman" panose="02020603050405020304" pitchFamily="18" charset="0"/>
              </a:rPr>
              <a:t>Documentation Lead and System Administrator Lead</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Nidjintha Trisha Reddy - </a:t>
            </a:r>
            <a:r>
              <a:rPr lang="en-US" sz="2000" b="0" i="0" dirty="0">
                <a:effectLst/>
                <a:latin typeface="Times New Roman" panose="02020603050405020304" pitchFamily="18" charset="0"/>
                <a:cs typeface="Times New Roman" panose="02020603050405020304" pitchFamily="18" charset="0"/>
              </a:rPr>
              <a:t>Requirements Lead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093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6456-802D-6203-CC39-11BA8D5CEDB7}"/>
              </a:ext>
            </a:extLst>
          </p:cNvPr>
          <p:cNvSpPr>
            <a:spLocks noGrp="1"/>
          </p:cNvSpPr>
          <p:nvPr>
            <p:ph type="title"/>
          </p:nvPr>
        </p:nvSpPr>
        <p:spPr>
          <a:xfrm>
            <a:off x="397565" y="365125"/>
            <a:ext cx="11243145" cy="1296698"/>
          </a:xfrm>
        </p:spPr>
        <p:txBody>
          <a:bodyPr>
            <a:normAutofit/>
          </a:bodyPr>
          <a:lstStyle/>
          <a:p>
            <a:r>
              <a:rPr lang="en-US" sz="3600" b="1" dirty="0">
                <a:latin typeface="Times New Roman" panose="02020603050405020304" pitchFamily="18" charset="0"/>
                <a:cs typeface="Times New Roman" panose="02020603050405020304" pitchFamily="18" charset="0"/>
              </a:rPr>
              <a:t>    Introducing Job Referral Portal</a:t>
            </a:r>
          </a:p>
        </p:txBody>
      </p:sp>
      <p:sp>
        <p:nvSpPr>
          <p:cNvPr id="3" name="Content Placeholder 2">
            <a:extLst>
              <a:ext uri="{FF2B5EF4-FFF2-40B4-BE49-F238E27FC236}">
                <a16:creationId xmlns:a16="http://schemas.microsoft.com/office/drawing/2014/main" id="{6B2632D8-C94A-9B56-6615-39F11A36C746}"/>
              </a:ext>
            </a:extLst>
          </p:cNvPr>
          <p:cNvSpPr>
            <a:spLocks noGrp="1"/>
          </p:cNvSpPr>
          <p:nvPr>
            <p:ph idx="1"/>
          </p:nvPr>
        </p:nvSpPr>
        <p:spPr>
          <a:xfrm>
            <a:off x="838200" y="1825625"/>
            <a:ext cx="10515600" cy="3720736"/>
          </a:xfrm>
        </p:spPr>
        <p:txBody>
          <a:bodyPr>
            <a:noAutofit/>
          </a:bodyPr>
          <a:lstStyle/>
          <a:p>
            <a:pPr>
              <a:lnSpc>
                <a:spcPct val="150000"/>
              </a:lnSpc>
              <a:buFont typeface="Wingdings" panose="05000000000000000000" pitchFamily="2" charset="2"/>
              <a:buChar char="Ø"/>
            </a:pPr>
            <a:r>
              <a:rPr lang="en-US" sz="2000" b="0" i="0" dirty="0">
                <a:solidFill>
                  <a:srgbClr val="172B4D"/>
                </a:solidFill>
                <a:effectLst/>
                <a:latin typeface="Times New Roman" panose="02020603050405020304" pitchFamily="18" charset="0"/>
                <a:cs typeface="Times New Roman" panose="02020603050405020304" pitchFamily="18" charset="0"/>
              </a:rPr>
              <a:t>The Job Referral Portal is a web application created to simplify the job referral process within a </a:t>
            </a:r>
            <a:br>
              <a:rPr lang="en-US" sz="2000" b="0" i="0" dirty="0">
                <a:solidFill>
                  <a:srgbClr val="172B4D"/>
                </a:solidFill>
                <a:effectLst/>
                <a:latin typeface="Times New Roman" panose="02020603050405020304" pitchFamily="18" charset="0"/>
                <a:cs typeface="Times New Roman" panose="02020603050405020304" pitchFamily="18" charset="0"/>
              </a:rPr>
            </a:br>
            <a:r>
              <a:rPr lang="en-US" sz="2000" b="0" i="0" dirty="0">
                <a:solidFill>
                  <a:srgbClr val="172B4D"/>
                </a:solidFill>
                <a:effectLst/>
                <a:latin typeface="Times New Roman" panose="02020603050405020304" pitchFamily="18" charset="0"/>
                <a:cs typeface="Times New Roman" panose="02020603050405020304" pitchFamily="18" charset="0"/>
              </a:rPr>
              <a:t>company. It is mainly useful for applications monitoring , maintaining and tracking the referrals provided for the job in an effective way.</a:t>
            </a:r>
          </a:p>
          <a:p>
            <a:pPr>
              <a:lnSpc>
                <a:spcPct val="150000"/>
              </a:lnSpc>
              <a:buFont typeface="Wingdings" panose="05000000000000000000" pitchFamily="2" charset="2"/>
              <a:buChar char="Ø"/>
            </a:pPr>
            <a:r>
              <a:rPr lang="en-US" sz="2000" b="0" i="0" dirty="0">
                <a:solidFill>
                  <a:srgbClr val="172B4D"/>
                </a:solidFill>
                <a:effectLst/>
                <a:latin typeface="Times New Roman" panose="02020603050405020304" pitchFamily="18" charset="0"/>
                <a:cs typeface="Times New Roman" panose="02020603050405020304" pitchFamily="18" charset="0"/>
              </a:rPr>
              <a:t>The entire portal can be described as union of 2 interfaces which are the user interface and HR interface. Each interface provides different functionalities. User interface provides the facilities such as browsing the jobs, applying for jobs, monitoring the status of referrals and leaderboards where HR can post the jobs and update  statuses of the applicants.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7189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76394-E98C-74FB-E6E1-BDC1EC3F41FD}"/>
              </a:ext>
            </a:extLst>
          </p:cNvPr>
          <p:cNvSpPr>
            <a:spLocks noGrp="1"/>
          </p:cNvSpPr>
          <p:nvPr>
            <p:ph type="title"/>
          </p:nvPr>
        </p:nvSpPr>
        <p:spPr>
          <a:xfrm>
            <a:off x="333955" y="365125"/>
            <a:ext cx="11934907" cy="1325563"/>
          </a:xfrm>
        </p:spPr>
        <p:txBody>
          <a:bodyPr>
            <a:normAutofit/>
          </a:bodyPr>
          <a:lstStyle/>
          <a:p>
            <a:r>
              <a:rPr lang="en-US" sz="3600" b="1" dirty="0">
                <a:latin typeface="Times New Roman" panose="02020603050405020304" pitchFamily="18" charset="0"/>
                <a:cs typeface="Times New Roman" panose="02020603050405020304" pitchFamily="18" charset="0"/>
              </a:rPr>
              <a:t>User Module and HR module Features</a:t>
            </a:r>
          </a:p>
        </p:txBody>
      </p:sp>
      <p:sp>
        <p:nvSpPr>
          <p:cNvPr id="4" name="Content Placeholder 3">
            <a:extLst>
              <a:ext uri="{FF2B5EF4-FFF2-40B4-BE49-F238E27FC236}">
                <a16:creationId xmlns:a16="http://schemas.microsoft.com/office/drawing/2014/main" id="{3060CC5B-3BC6-760C-B0AC-BD7365433DCD}"/>
              </a:ext>
            </a:extLst>
          </p:cNvPr>
          <p:cNvSpPr>
            <a:spLocks noGrp="1"/>
          </p:cNvSpPr>
          <p:nvPr>
            <p:ph idx="1"/>
          </p:nvPr>
        </p:nvSpPr>
        <p:spPr>
          <a:xfrm>
            <a:off x="691297" y="1690688"/>
            <a:ext cx="10515600" cy="435133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1) User and HR can login to the system.</a:t>
            </a:r>
          </a:p>
          <a:p>
            <a:pPr marL="0" indent="0">
              <a:buNone/>
            </a:pPr>
            <a:r>
              <a:rPr lang="en-US" sz="2000" dirty="0">
                <a:latin typeface="Times New Roman" panose="02020603050405020304" pitchFamily="18" charset="0"/>
                <a:cs typeface="Times New Roman" panose="02020603050405020304" pitchFamily="18" charset="0"/>
              </a:rPr>
              <a:t>2) HR can post a job, update the status of the job and  also can delete the job posted earlier.</a:t>
            </a:r>
          </a:p>
          <a:p>
            <a:pPr marL="0" indent="0">
              <a:buNone/>
            </a:pPr>
            <a:r>
              <a:rPr lang="en-US" sz="2000" dirty="0">
                <a:latin typeface="Times New Roman" panose="02020603050405020304" pitchFamily="18" charset="0"/>
                <a:cs typeface="Times New Roman" panose="02020603050405020304" pitchFamily="18" charset="0"/>
              </a:rPr>
              <a:t>3) HR can upload the jobs in bulk through import function.</a:t>
            </a:r>
          </a:p>
          <a:p>
            <a:pPr marL="0" indent="0">
              <a:buNone/>
            </a:pPr>
            <a:r>
              <a:rPr lang="en-US" sz="2000" dirty="0">
                <a:latin typeface="Times New Roman" panose="02020603050405020304" pitchFamily="18" charset="0"/>
                <a:cs typeface="Times New Roman" panose="02020603050405020304" pitchFamily="18" charset="0"/>
              </a:rPr>
              <a:t>4) HR can see all the referrals for the job posted</a:t>
            </a:r>
          </a:p>
          <a:p>
            <a:pPr marL="0" indent="0">
              <a:buNone/>
            </a:pPr>
            <a:r>
              <a:rPr lang="en-US" sz="2000" dirty="0">
                <a:latin typeface="Times New Roman" panose="02020603050405020304" pitchFamily="18" charset="0"/>
                <a:cs typeface="Times New Roman" panose="02020603050405020304" pitchFamily="18" charset="0"/>
              </a:rPr>
              <a:t>5) HR will be able to update the status of the candidate who applied for the job.</a:t>
            </a:r>
          </a:p>
          <a:p>
            <a:pPr marL="0" indent="0">
              <a:buNone/>
            </a:pPr>
            <a:r>
              <a:rPr lang="en-US" sz="2000" dirty="0">
                <a:latin typeface="Times New Roman" panose="02020603050405020304" pitchFamily="18" charset="0"/>
                <a:cs typeface="Times New Roman" panose="02020603050405020304" pitchFamily="18" charset="0"/>
              </a:rPr>
              <a:t>6) Employee will be able to see all the job postings posted.</a:t>
            </a:r>
          </a:p>
          <a:p>
            <a:pPr marL="0" indent="0">
              <a:buNone/>
            </a:pPr>
            <a:r>
              <a:rPr lang="en-US" sz="2000" dirty="0">
                <a:latin typeface="Times New Roman" panose="02020603050405020304" pitchFamily="18" charset="0"/>
                <a:cs typeface="Times New Roman" panose="02020603050405020304" pitchFamily="18" charset="0"/>
              </a:rPr>
              <a:t>7) Employee will have a clear view of all the referrals provided by them and status of the referral.</a:t>
            </a:r>
          </a:p>
          <a:p>
            <a:pPr marL="0" indent="0">
              <a:buNone/>
            </a:pPr>
            <a:r>
              <a:rPr lang="en-US" sz="2000" dirty="0">
                <a:latin typeface="Times New Roman" panose="02020603050405020304" pitchFamily="18" charset="0"/>
                <a:cs typeface="Times New Roman" panose="02020603050405020304" pitchFamily="18" charset="0"/>
              </a:rPr>
              <a:t>8) Employee has a dashboard view of all the count of referrals provided and no of positions fetched based on the referral.</a:t>
            </a:r>
          </a:p>
          <a:p>
            <a:pPr marL="0" indent="0">
              <a:buNone/>
            </a:pPr>
            <a:r>
              <a:rPr lang="en-US" sz="2000" dirty="0">
                <a:latin typeface="Times New Roman" panose="02020603050405020304" pitchFamily="18" charset="0"/>
                <a:cs typeface="Times New Roman" panose="02020603050405020304" pitchFamily="18" charset="0"/>
              </a:rPr>
              <a:t>9) Employees are given a filter to fetch the jobs that match the skills easily </a:t>
            </a:r>
          </a:p>
        </p:txBody>
      </p:sp>
    </p:spTree>
    <p:extLst>
      <p:ext uri="{BB962C8B-B14F-4D97-AF65-F5344CB8AC3E}">
        <p14:creationId xmlns:p14="http://schemas.microsoft.com/office/powerpoint/2010/main" val="141260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44CF9-8A89-81F4-33BF-ECE57F666F75}"/>
              </a:ext>
            </a:extLst>
          </p:cNvPr>
          <p:cNvSpPr>
            <a:spLocks noGrp="1"/>
          </p:cNvSpPr>
          <p:nvPr>
            <p:ph type="title"/>
          </p:nvPr>
        </p:nvSpPr>
        <p:spPr>
          <a:xfrm>
            <a:off x="114631" y="365125"/>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    Building Blocks of Project </a:t>
            </a:r>
          </a:p>
        </p:txBody>
      </p:sp>
      <p:sp>
        <p:nvSpPr>
          <p:cNvPr id="3" name="Content Placeholder 2">
            <a:extLst>
              <a:ext uri="{FF2B5EF4-FFF2-40B4-BE49-F238E27FC236}">
                <a16:creationId xmlns:a16="http://schemas.microsoft.com/office/drawing/2014/main" id="{F462228D-BB11-241D-9F05-8C23B133C8C4}"/>
              </a:ext>
            </a:extLst>
          </p:cNvPr>
          <p:cNvSpPr>
            <a:spLocks noGrp="1"/>
          </p:cNvSpPr>
          <p:nvPr>
            <p:ph idx="1"/>
          </p:nvPr>
        </p:nvSpPr>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Languages: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Java</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HTML</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CSS</a:t>
            </a:r>
          </a:p>
          <a:p>
            <a:pPr marL="0" indent="0">
              <a:buNone/>
            </a:pPr>
            <a:r>
              <a:rPr lang="en-US" sz="2000" b="1" dirty="0">
                <a:latin typeface="Times New Roman" panose="02020603050405020304" pitchFamily="18" charset="0"/>
                <a:cs typeface="Times New Roman" panose="02020603050405020304" pitchFamily="18" charset="0"/>
              </a:rPr>
              <a:t>Frameworks: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Spring Boot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Angular JS</a:t>
            </a:r>
          </a:p>
          <a:p>
            <a:pPr marL="0" indent="0">
              <a:buNone/>
            </a:pPr>
            <a:r>
              <a:rPr lang="en-US" sz="2000" b="1" dirty="0">
                <a:latin typeface="Times New Roman" panose="02020603050405020304" pitchFamily="18" charset="0"/>
                <a:cs typeface="Times New Roman" panose="02020603050405020304" pitchFamily="18" charset="0"/>
              </a:rPr>
              <a:t>Database: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Oracle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26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FB985-DEE0-DF81-5CFA-3EBAE6FE1DAD}"/>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Project Risk Assessment</a:t>
            </a:r>
          </a:p>
        </p:txBody>
      </p:sp>
      <p:sp>
        <p:nvSpPr>
          <p:cNvPr id="3" name="Content Placeholder 2">
            <a:extLst>
              <a:ext uri="{FF2B5EF4-FFF2-40B4-BE49-F238E27FC236}">
                <a16:creationId xmlns:a16="http://schemas.microsoft.com/office/drawing/2014/main" id="{B8059B31-2117-B596-6543-C8DEA7BF2AE5}"/>
              </a:ext>
            </a:extLst>
          </p:cNvPr>
          <p:cNvSpPr>
            <a:spLocks noGrp="1"/>
          </p:cNvSpPr>
          <p:nvPr>
            <p:ph idx="1"/>
          </p:nvPr>
        </p:nvSpPr>
        <p:spPr>
          <a:xfrm>
            <a:off x="838200" y="1825625"/>
            <a:ext cx="10515600" cy="214207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Risks Identified: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Risk 1: Data  Privacy and Security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Risk 2 : Corruption of Data</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Risk 3 : Potential Sync Failure Risk</a:t>
            </a: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0382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A5AF-645D-DBBA-5E96-F541707F5001}"/>
              </a:ext>
            </a:extLst>
          </p:cNvPr>
          <p:cNvSpPr>
            <a:spLocks noGrp="1"/>
          </p:cNvSpPr>
          <p:nvPr>
            <p:ph type="title"/>
          </p:nvPr>
        </p:nvSpPr>
        <p:spPr>
          <a:xfrm>
            <a:off x="528100" y="365125"/>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Risk Assessment</a:t>
            </a:r>
          </a:p>
        </p:txBody>
      </p:sp>
      <p:sp>
        <p:nvSpPr>
          <p:cNvPr id="3" name="Content Placeholder 2">
            <a:extLst>
              <a:ext uri="{FF2B5EF4-FFF2-40B4-BE49-F238E27FC236}">
                <a16:creationId xmlns:a16="http://schemas.microsoft.com/office/drawing/2014/main" id="{827CB0F2-CFBE-A7CC-5891-3AF70D46D0F2}"/>
              </a:ext>
            </a:extLst>
          </p:cNvPr>
          <p:cNvSpPr>
            <a:spLocks noGrp="1"/>
          </p:cNvSpPr>
          <p:nvPr>
            <p:ph idx="1"/>
          </p:nvPr>
        </p:nvSpPr>
        <p:spPr/>
        <p:txBody>
          <a:bodyPr>
            <a:normAutofit/>
          </a:bodyPr>
          <a:lstStyle/>
          <a:p>
            <a:pPr>
              <a:lnSpc>
                <a:spcPct val="150000"/>
              </a:lnSpc>
            </a:pPr>
            <a:r>
              <a:rPr lang="en-US" sz="2000" b="1" dirty="0">
                <a:latin typeface="Times New Roman" panose="02020603050405020304" pitchFamily="18" charset="0"/>
                <a:cs typeface="Times New Roman" panose="02020603050405020304" pitchFamily="18" charset="0"/>
              </a:rPr>
              <a:t>   Risk 1:</a:t>
            </a:r>
            <a:r>
              <a:rPr lang="en-US" sz="2000" dirty="0">
                <a:latin typeface="Times New Roman" panose="02020603050405020304" pitchFamily="18" charset="0"/>
                <a:cs typeface="Times New Roman" panose="02020603050405020304" pitchFamily="18" charset="0"/>
              </a:rPr>
              <a:t> Data  Privacy and Security</a:t>
            </a:r>
          </a:p>
          <a:p>
            <a:pPr marL="457200" lvl="1" indent="0">
              <a:lnSpc>
                <a:spcPct val="150000"/>
              </a:lnSpc>
              <a:buNone/>
            </a:pPr>
            <a:r>
              <a:rPr lang="en-US" sz="2000" b="0" i="0" dirty="0">
                <a:solidFill>
                  <a:srgbClr val="172B4D"/>
                </a:solidFill>
                <a:effectLst/>
                <a:latin typeface="Times New Roman" panose="02020603050405020304" pitchFamily="18" charset="0"/>
                <a:cs typeface="Times New Roman" panose="02020603050405020304" pitchFamily="18" charset="0"/>
              </a:rPr>
              <a:t>Job portals store sensitive data and information of HR personnel, employees, and users. This data goes to PII section which should not be revealed to anyone. So, data privacy must be implemented to overcome this .</a:t>
            </a:r>
          </a:p>
          <a:p>
            <a:pPr marL="457200" lvl="1" indent="0">
              <a:lnSpc>
                <a:spcPct val="150000"/>
              </a:lnSpc>
              <a:buNone/>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Plans curated for the Mitigation:</a:t>
            </a:r>
            <a:br>
              <a:rPr lang="en-US" sz="2000" b="0" i="0" dirty="0">
                <a:solidFill>
                  <a:srgbClr val="172B4D"/>
                </a:solidFill>
                <a:effectLst/>
                <a:latin typeface="Times New Roman" panose="02020603050405020304" pitchFamily="18" charset="0"/>
                <a:cs typeface="Times New Roman" panose="02020603050405020304" pitchFamily="18" charset="0"/>
              </a:rPr>
            </a:br>
            <a:r>
              <a:rPr lang="en-US" sz="2000" b="0" i="0" dirty="0">
                <a:solidFill>
                  <a:srgbClr val="172B4D"/>
                </a:solidFill>
                <a:effectLst/>
                <a:latin typeface="Times New Roman" panose="02020603050405020304" pitchFamily="18" charset="0"/>
                <a:cs typeface="Times New Roman" panose="02020603050405020304" pitchFamily="18" charset="0"/>
              </a:rPr>
              <a:t>1. A person is allocated to review the SQL code whenever it is pushed to the repository mostly the configuration management lead..</a:t>
            </a:r>
            <a:br>
              <a:rPr lang="en-US" sz="2000" b="0" i="0" dirty="0">
                <a:solidFill>
                  <a:srgbClr val="172B4D"/>
                </a:solidFill>
                <a:effectLst/>
                <a:latin typeface="Times New Roman" panose="02020603050405020304" pitchFamily="18" charset="0"/>
                <a:cs typeface="Times New Roman" panose="02020603050405020304" pitchFamily="18" charset="0"/>
              </a:rPr>
            </a:br>
            <a:r>
              <a:rPr lang="en-US" sz="2000" b="0" i="0" dirty="0">
                <a:solidFill>
                  <a:srgbClr val="172B4D"/>
                </a:solidFill>
                <a:effectLst/>
                <a:latin typeface="Times New Roman" panose="02020603050405020304" pitchFamily="18" charset="0"/>
                <a:cs typeface="Times New Roman" panose="02020603050405020304" pitchFamily="18" charset="0"/>
              </a:rPr>
              <a:t>2. Care must be taken to verify the log on of people who are accessing database to make sure valid users are using the database.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42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28AA-C1E7-BC43-F454-4FF647D568FF}"/>
              </a:ext>
            </a:extLst>
          </p:cNvPr>
          <p:cNvSpPr>
            <a:spLocks noGrp="1"/>
          </p:cNvSpPr>
          <p:nvPr>
            <p:ph type="title"/>
          </p:nvPr>
        </p:nvSpPr>
        <p:spPr>
          <a:xfrm>
            <a:off x="369073" y="365125"/>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Risk Assessment </a:t>
            </a:r>
          </a:p>
        </p:txBody>
      </p:sp>
      <p:sp>
        <p:nvSpPr>
          <p:cNvPr id="3" name="Content Placeholder 2">
            <a:extLst>
              <a:ext uri="{FF2B5EF4-FFF2-40B4-BE49-F238E27FC236}">
                <a16:creationId xmlns:a16="http://schemas.microsoft.com/office/drawing/2014/main" id="{C4F8770B-C885-B875-03E6-7DF48114D455}"/>
              </a:ext>
            </a:extLst>
          </p:cNvPr>
          <p:cNvSpPr>
            <a:spLocks noGrp="1"/>
          </p:cNvSpPr>
          <p:nvPr>
            <p:ph idx="1"/>
          </p:nvPr>
        </p:nvSpPr>
        <p:spPr/>
        <p:txBody>
          <a:bodyPr>
            <a:normAutofit/>
          </a:bodyPr>
          <a:lstStyle/>
          <a:p>
            <a:pPr>
              <a:lnSpc>
                <a:spcPct val="150000"/>
              </a:lnSpc>
            </a:pPr>
            <a:r>
              <a:rPr lang="en-US" sz="2000" b="1" dirty="0">
                <a:latin typeface="Times New Roman" panose="02020603050405020304" pitchFamily="18" charset="0"/>
                <a:cs typeface="Times New Roman" panose="02020603050405020304" pitchFamily="18" charset="0"/>
              </a:rPr>
              <a:t>Risk 2:</a:t>
            </a:r>
            <a:r>
              <a:rPr lang="en-US" sz="2000" dirty="0">
                <a:latin typeface="Times New Roman" panose="02020603050405020304" pitchFamily="18" charset="0"/>
                <a:cs typeface="Times New Roman" panose="02020603050405020304" pitchFamily="18" charset="0"/>
              </a:rPr>
              <a:t> Corruption of Data</a:t>
            </a:r>
          </a:p>
          <a:p>
            <a:pPr>
              <a:lnSpc>
                <a:spcPct val="150000"/>
              </a:lnSpc>
            </a:pPr>
            <a:r>
              <a:rPr lang="en-US" sz="2000" dirty="0">
                <a:latin typeface="Times New Roman" panose="02020603050405020304" pitchFamily="18" charset="0"/>
                <a:cs typeface="Times New Roman" panose="02020603050405020304" pitchFamily="18" charset="0"/>
              </a:rPr>
              <a:t> To guarantee the safety, accuracy, and integrity of the data throughout the upload/update process, it is on us to ensure a comprehensive changes without impacting the portal data.</a:t>
            </a:r>
          </a:p>
          <a:p>
            <a:pPr>
              <a:lnSpc>
                <a:spcPct val="150000"/>
              </a:lnSpc>
            </a:pPr>
            <a:r>
              <a:rPr lang="en-US" sz="2000" b="1" dirty="0">
                <a:latin typeface="Times New Roman" panose="02020603050405020304" pitchFamily="18" charset="0"/>
                <a:cs typeface="Times New Roman" panose="02020603050405020304" pitchFamily="18" charset="0"/>
              </a:rPr>
              <a:t>Mitigation Plan:</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We planned to make sure we use a solid and widely accepted database which is not accessible privately.</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We plan to take regular backups of the database and have track on the versions of  backup</a:t>
            </a:r>
          </a:p>
        </p:txBody>
      </p:sp>
    </p:spTree>
    <p:extLst>
      <p:ext uri="{BB962C8B-B14F-4D97-AF65-F5344CB8AC3E}">
        <p14:creationId xmlns:p14="http://schemas.microsoft.com/office/powerpoint/2010/main" val="662004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230</TotalTime>
  <Words>682</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Times New Roman</vt:lpstr>
      <vt:lpstr>Wingdings</vt:lpstr>
      <vt:lpstr>Office Theme</vt:lpstr>
      <vt:lpstr>Job Referral Portal</vt:lpstr>
      <vt:lpstr>     Meet the Innovators</vt:lpstr>
      <vt:lpstr>All about the Innovators</vt:lpstr>
      <vt:lpstr>    Introducing Job Referral Portal</vt:lpstr>
      <vt:lpstr>User Module and HR module Features</vt:lpstr>
      <vt:lpstr>    Building Blocks of Project </vt:lpstr>
      <vt:lpstr>Project Risk Assessment</vt:lpstr>
      <vt:lpstr>Risk Assessment</vt:lpstr>
      <vt:lpstr>Risk Assessment </vt:lpstr>
      <vt:lpstr>Risk Assessment </vt:lpstr>
      <vt:lpstr>Project TimeLine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Referral Portal</dc:title>
  <dc:creator>ramya madhavareddy</dc:creator>
  <cp:lastModifiedBy>ramya madhavareddy</cp:lastModifiedBy>
  <cp:revision>18</cp:revision>
  <dcterms:created xsi:type="dcterms:W3CDTF">2024-09-08T12:43:10Z</dcterms:created>
  <dcterms:modified xsi:type="dcterms:W3CDTF">2024-09-10T03:06:17Z</dcterms:modified>
</cp:coreProperties>
</file>