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Libre Baskerville"/>
      <p:regular r:id="rId11"/>
      <p:bold r:id="rId12"/>
      <p:italic r:id="rId13"/>
    </p:embeddedFont>
    <p:embeddedFont>
      <p:font typeface="Sorts Mill Goudy"/>
      <p:regular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a96BJxsoeyGqDtjSu4oKB1TOM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Baskerville-regular.fntdata"/><Relationship Id="rId10" Type="http://schemas.openxmlformats.org/officeDocument/2006/relationships/slide" Target="slides/slide6.xml"/><Relationship Id="rId13" Type="http://schemas.openxmlformats.org/officeDocument/2006/relationships/font" Target="fonts/LibreBaskerville-italic.fntdata"/><Relationship Id="rId12" Type="http://schemas.openxmlformats.org/officeDocument/2006/relationships/font" Target="fonts/LibreBaskervill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rtsMillGoudy-italic.fntdata"/><Relationship Id="rId14" Type="http://schemas.openxmlformats.org/officeDocument/2006/relationships/font" Target="fonts/SortsMillGoudy-regular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984522" y="874663"/>
            <a:ext cx="4650901" cy="2334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orts Mill Goud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8"/>
          <p:cNvGrpSpPr/>
          <p:nvPr/>
        </p:nvGrpSpPr>
        <p:grpSpPr>
          <a:xfrm>
            <a:off x="5847282" y="-154767"/>
            <a:ext cx="6622454" cy="7140044"/>
            <a:chOff x="5847282" y="-154767"/>
            <a:chExt cx="6622454" cy="7140044"/>
          </a:xfrm>
        </p:grpSpPr>
        <p:grpSp>
          <p:nvGrpSpPr>
            <p:cNvPr id="18" name="Google Shape;18;p8"/>
            <p:cNvGrpSpPr/>
            <p:nvPr/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19" name="Google Shape;19;p8"/>
              <p:cNvSpPr/>
              <p:nvPr/>
            </p:nvSpPr>
            <p:spPr>
              <a:xfrm>
                <a:off x="6376988" y="280988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0" name="Google Shape;20;p8"/>
              <p:cNvSpPr/>
              <p:nvPr/>
            </p:nvSpPr>
            <p:spPr>
              <a:xfrm>
                <a:off x="6696076" y="280988"/>
                <a:ext cx="314325" cy="1419225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21" name="Google Shape;21;p8"/>
              <p:cNvCxnSpPr/>
              <p:nvPr/>
            </p:nvCxnSpPr>
            <p:spPr>
              <a:xfrm rot="10800000">
                <a:off x="6696076" y="280988"/>
                <a:ext cx="0" cy="186213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2" name="Google Shape;22;p8"/>
            <p:cNvGrpSpPr/>
            <p:nvPr/>
          </p:nvGrpSpPr>
          <p:grpSpPr>
            <a:xfrm>
              <a:off x="8017772" y="-98150"/>
              <a:ext cx="4451964" cy="7083427"/>
              <a:chOff x="8017772" y="-98150"/>
              <a:chExt cx="4451964" cy="7083427"/>
            </a:xfrm>
          </p:grpSpPr>
          <p:sp>
            <p:nvSpPr>
              <p:cNvPr id="23" name="Google Shape;23;p8"/>
              <p:cNvSpPr/>
              <p:nvPr/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24" name="Google Shape;24;p8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5" name="Google Shape;25;p8"/>
                <p:cNvSpPr/>
                <p:nvPr/>
              </p:nvSpPr>
              <p:spPr>
                <a:xfrm>
                  <a:off x="1816102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6" name="Google Shape;26;p8"/>
                <p:cNvSpPr/>
                <p:nvPr/>
              </p:nvSpPr>
              <p:spPr>
                <a:xfrm>
                  <a:off x="1816101" y="2205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7" name="Google Shape;27;p8"/>
                <p:cNvSpPr/>
                <p:nvPr/>
              </p:nvSpPr>
              <p:spPr>
                <a:xfrm>
                  <a:off x="587376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8" name="Google Shape;28;p8"/>
                <p:cNvSpPr/>
                <p:nvPr/>
              </p:nvSpPr>
              <p:spPr>
                <a:xfrm>
                  <a:off x="587376" y="2205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9" name="Google Shape;29;p8"/>
                <p:cNvSpPr/>
                <p:nvPr/>
              </p:nvSpPr>
              <p:spPr>
                <a:xfrm>
                  <a:off x="587376" y="2967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0" name="Google Shape;30;p8"/>
                <p:cNvSpPr/>
                <p:nvPr/>
              </p:nvSpPr>
              <p:spPr>
                <a:xfrm>
                  <a:off x="1816101" y="2967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1" name="Google Shape;31;p8"/>
                <p:cNvSpPr/>
                <p:nvPr/>
              </p:nvSpPr>
              <p:spPr>
                <a:xfrm>
                  <a:off x="1816101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2" name="Google Shape;32;p8"/>
                <p:cNvSpPr/>
                <p:nvPr/>
              </p:nvSpPr>
              <p:spPr>
                <a:xfrm>
                  <a:off x="1497013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3" name="Google Shape;33;p8"/>
                <p:cNvSpPr/>
                <p:nvPr/>
              </p:nvSpPr>
              <p:spPr>
                <a:xfrm>
                  <a:off x="587375" y="1390651"/>
                  <a:ext cx="1228725" cy="761999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4" name="Google Shape;34;p8"/>
                <p:cNvSpPr/>
                <p:nvPr/>
              </p:nvSpPr>
              <p:spPr>
                <a:xfrm>
                  <a:off x="1816101" y="1362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5" name="Google Shape;35;p8"/>
                <p:cNvSpPr/>
                <p:nvPr/>
              </p:nvSpPr>
              <p:spPr>
                <a:xfrm>
                  <a:off x="587376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6" name="Google Shape;36;p8"/>
                <p:cNvSpPr/>
                <p:nvPr/>
              </p:nvSpPr>
              <p:spPr>
                <a:xfrm>
                  <a:off x="1816101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7" name="Google Shape;37;p8"/>
                <p:cNvSpPr/>
                <p:nvPr/>
              </p:nvSpPr>
              <p:spPr>
                <a:xfrm>
                  <a:off x="587376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8" name="Google Shape;38;p8"/>
                <p:cNvSpPr/>
                <p:nvPr/>
              </p:nvSpPr>
              <p:spPr>
                <a:xfrm>
                  <a:off x="1816101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grpSp>
              <p:nvGrpSpPr>
                <p:cNvPr id="39" name="Google Shape;39;p8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cxnSp>
                <p:nvCxnSpPr>
                  <p:cNvPr id="40" name="Google Shape;40;p8"/>
                  <p:cNvCxnSpPr/>
                  <p:nvPr/>
                </p:nvCxnSpPr>
                <p:spPr>
                  <a:xfrm>
                    <a:off x="587376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1" name="Google Shape;41;p8"/>
                  <p:cNvCxnSpPr/>
                  <p:nvPr/>
                </p:nvCxnSpPr>
                <p:spPr>
                  <a:xfrm flipH="1" rot="10800000">
                    <a:off x="1816101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2" name="Google Shape;42;p8"/>
                  <p:cNvCxnSpPr/>
                  <p:nvPr/>
                </p:nvCxnSpPr>
                <p:spPr>
                  <a:xfrm rot="10800000">
                    <a:off x="1816101" y="280988"/>
                    <a:ext cx="0" cy="38385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" name="Google Shape;43;p8"/>
                  <p:cNvCxnSpPr/>
                  <p:nvPr/>
                </p:nvCxnSpPr>
                <p:spPr>
                  <a:xfrm>
                    <a:off x="587376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" name="Google Shape;44;p8"/>
                  <p:cNvCxnSpPr/>
                  <p:nvPr/>
                </p:nvCxnSpPr>
                <p:spPr>
                  <a:xfrm flipH="1" rot="10800000">
                    <a:off x="1816101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5" name="Google Shape;45;p8"/>
                  <p:cNvCxnSpPr/>
                  <p:nvPr/>
                </p:nvCxnSpPr>
                <p:spPr>
                  <a:xfrm>
                    <a:off x="587376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6" name="Google Shape;46;p8"/>
                  <p:cNvCxnSpPr/>
                  <p:nvPr/>
                </p:nvCxnSpPr>
                <p:spPr>
                  <a:xfrm flipH="1" rot="10800000">
                    <a:off x="1816101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47" name="Google Shape;47;p8"/>
              <p:cNvGrpSpPr/>
              <p:nvPr/>
            </p:nvGrpSpPr>
            <p:grpSpPr>
              <a:xfrm rot="2700000">
                <a:off x="9958667" y="202033"/>
                <a:ext cx="1785984" cy="2261968"/>
                <a:chOff x="3125006" y="3120856"/>
                <a:chExt cx="1785984" cy="2261968"/>
              </a:xfrm>
            </p:grpSpPr>
            <p:grpSp>
              <p:nvGrpSpPr>
                <p:cNvPr id="48" name="Google Shape;48;p8"/>
                <p:cNvGrpSpPr/>
                <p:nvPr/>
              </p:nvGrpSpPr>
              <p:grpSpPr>
                <a:xfrm>
                  <a:off x="3136819" y="3120856"/>
                  <a:ext cx="1760933" cy="2261968"/>
                  <a:chOff x="4749017" y="2945157"/>
                  <a:chExt cx="1760933" cy="2261968"/>
                </a:xfrm>
              </p:grpSpPr>
              <p:cxnSp>
                <p:nvCxnSpPr>
                  <p:cNvPr id="49" name="Google Shape;49;p8"/>
                  <p:cNvCxnSpPr/>
                  <p:nvPr/>
                </p:nvCxnSpPr>
                <p:spPr>
                  <a:xfrm>
                    <a:off x="5630197" y="2998646"/>
                    <a:ext cx="0" cy="2208479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0" name="Google Shape;50;p8"/>
                  <p:cNvCxnSpPr/>
                  <p:nvPr/>
                </p:nvCxnSpPr>
                <p:spPr>
                  <a:xfrm>
                    <a:off x="4749017" y="4416771"/>
                    <a:ext cx="1760933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51" name="Google Shape;51;p8"/>
                  <p:cNvSpPr/>
                  <p:nvPr/>
                </p:nvSpPr>
                <p:spPr>
                  <a:xfrm rot="-8100000">
                    <a:off x="5136242" y="3224252"/>
                    <a:ext cx="987915" cy="987915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52" name="Google Shape;52;p8"/>
                  <p:cNvSpPr/>
                  <p:nvPr/>
                </p:nvSpPr>
                <p:spPr>
                  <a:xfrm rot="-8100000">
                    <a:off x="5327037" y="3070731"/>
                    <a:ext cx="606323" cy="606323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grpSp>
              <p:nvGrpSpPr>
                <p:cNvPr id="53" name="Google Shape;53;p8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4" name="Google Shape;54;p8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rect b="b" l="l" r="r" t="t"/>
                    <a:pathLst>
                      <a:path extrusionOk="0" h="1794975" w="892801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55" name="Google Shape;55;p8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rect b="b" l="l" r="r" t="t"/>
                    <a:pathLst>
                      <a:path extrusionOk="0" h="1795123" w="89318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</p:grpSp>
          <p:grpSp>
            <p:nvGrpSpPr>
              <p:cNvPr id="56" name="Google Shape;56;p8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7" name="Google Shape;57;p8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8" name="Google Shape;58;p8"/>
                  <p:cNvSpPr/>
                  <p:nvPr/>
                </p:nvSpPr>
                <p:spPr>
                  <a:xfrm>
                    <a:off x="5959192" y="333389"/>
                    <a:ext cx="319088" cy="1419225"/>
                  </a:xfrm>
                  <a:custGeom>
                    <a:rect b="b" l="l" r="r" t="t"/>
                    <a:pathLst>
                      <a:path extrusionOk="0" h="298" w="67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59" name="Google Shape;59;p8"/>
                  <p:cNvSpPr/>
                  <p:nvPr/>
                </p:nvSpPr>
                <p:spPr>
                  <a:xfrm>
                    <a:off x="6278280" y="333389"/>
                    <a:ext cx="314325" cy="1419225"/>
                  </a:xfrm>
                  <a:custGeom>
                    <a:rect b="b" l="l" r="r" t="t"/>
                    <a:pathLst>
                      <a:path extrusionOk="0" h="298" w="66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cxnSp>
              <p:nvCxnSpPr>
                <p:cNvPr id="60" name="Google Shape;60;p8"/>
                <p:cNvCxnSpPr/>
                <p:nvPr/>
              </p:nvCxnSpPr>
              <p:spPr>
                <a:xfrm rot="10800000">
                  <a:off x="6278281" y="333389"/>
                  <a:ext cx="0" cy="1862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1" name="Google Shape;61;p8"/>
            <p:cNvGrpSpPr/>
            <p:nvPr/>
          </p:nvGrpSpPr>
          <p:grpSpPr>
            <a:xfrm rot="10800000">
              <a:off x="5847282" y="-154767"/>
              <a:ext cx="4451964" cy="7083427"/>
              <a:chOff x="8017772" y="-98150"/>
              <a:chExt cx="4451964" cy="7083427"/>
            </a:xfrm>
          </p:grpSpPr>
          <p:sp>
            <p:nvSpPr>
              <p:cNvPr id="62" name="Google Shape;62;p8"/>
              <p:cNvSpPr/>
              <p:nvPr/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63" name="Google Shape;63;p8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Google Shape;64;p8"/>
                <p:cNvSpPr/>
                <p:nvPr/>
              </p:nvSpPr>
              <p:spPr>
                <a:xfrm>
                  <a:off x="1816102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5" name="Google Shape;65;p8"/>
                <p:cNvSpPr/>
                <p:nvPr/>
              </p:nvSpPr>
              <p:spPr>
                <a:xfrm>
                  <a:off x="1816101" y="2205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6" name="Google Shape;66;p8"/>
                <p:cNvSpPr/>
                <p:nvPr/>
              </p:nvSpPr>
              <p:spPr>
                <a:xfrm>
                  <a:off x="587376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7" name="Google Shape;67;p8"/>
                <p:cNvSpPr/>
                <p:nvPr/>
              </p:nvSpPr>
              <p:spPr>
                <a:xfrm>
                  <a:off x="587376" y="2205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8" name="Google Shape;68;p8"/>
                <p:cNvSpPr/>
                <p:nvPr/>
              </p:nvSpPr>
              <p:spPr>
                <a:xfrm>
                  <a:off x="587376" y="2967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69" name="Google Shape;69;p8"/>
                <p:cNvSpPr/>
                <p:nvPr/>
              </p:nvSpPr>
              <p:spPr>
                <a:xfrm>
                  <a:off x="1816101" y="2967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70" name="Google Shape;70;p8"/>
                <p:cNvSpPr/>
                <p:nvPr/>
              </p:nvSpPr>
              <p:spPr>
                <a:xfrm>
                  <a:off x="1816101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71" name="Google Shape;71;p8"/>
                <p:cNvSpPr/>
                <p:nvPr/>
              </p:nvSpPr>
              <p:spPr>
                <a:xfrm>
                  <a:off x="1497013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72" name="Google Shape;72;p8"/>
                <p:cNvSpPr/>
                <p:nvPr/>
              </p:nvSpPr>
              <p:spPr>
                <a:xfrm>
                  <a:off x="587375" y="1390651"/>
                  <a:ext cx="1228725" cy="761999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73" name="Google Shape;73;p8"/>
                <p:cNvSpPr/>
                <p:nvPr/>
              </p:nvSpPr>
              <p:spPr>
                <a:xfrm>
                  <a:off x="1816101" y="1362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74" name="Google Shape;74;p8"/>
                <p:cNvSpPr/>
                <p:nvPr/>
              </p:nvSpPr>
              <p:spPr>
                <a:xfrm>
                  <a:off x="587376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75" name="Google Shape;75;p8"/>
                <p:cNvSpPr/>
                <p:nvPr/>
              </p:nvSpPr>
              <p:spPr>
                <a:xfrm>
                  <a:off x="1816101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76" name="Google Shape;76;p8"/>
                <p:cNvSpPr/>
                <p:nvPr/>
              </p:nvSpPr>
              <p:spPr>
                <a:xfrm>
                  <a:off x="587376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77" name="Google Shape;77;p8"/>
                <p:cNvSpPr/>
                <p:nvPr/>
              </p:nvSpPr>
              <p:spPr>
                <a:xfrm>
                  <a:off x="1816101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grpSp>
              <p:nvGrpSpPr>
                <p:cNvPr id="78" name="Google Shape;78;p8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cxnSp>
                <p:nvCxnSpPr>
                  <p:cNvPr id="79" name="Google Shape;79;p8"/>
                  <p:cNvCxnSpPr/>
                  <p:nvPr/>
                </p:nvCxnSpPr>
                <p:spPr>
                  <a:xfrm>
                    <a:off x="587376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0" name="Google Shape;80;p8"/>
                  <p:cNvCxnSpPr/>
                  <p:nvPr/>
                </p:nvCxnSpPr>
                <p:spPr>
                  <a:xfrm flipH="1" rot="10800000">
                    <a:off x="1816101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1" name="Google Shape;81;p8"/>
                  <p:cNvCxnSpPr/>
                  <p:nvPr/>
                </p:nvCxnSpPr>
                <p:spPr>
                  <a:xfrm rot="10800000">
                    <a:off x="1816101" y="280988"/>
                    <a:ext cx="0" cy="38385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2" name="Google Shape;82;p8"/>
                  <p:cNvCxnSpPr/>
                  <p:nvPr/>
                </p:nvCxnSpPr>
                <p:spPr>
                  <a:xfrm>
                    <a:off x="587376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" name="Google Shape;83;p8"/>
                  <p:cNvCxnSpPr/>
                  <p:nvPr/>
                </p:nvCxnSpPr>
                <p:spPr>
                  <a:xfrm flipH="1" rot="10800000">
                    <a:off x="1816101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4" name="Google Shape;84;p8"/>
                  <p:cNvCxnSpPr/>
                  <p:nvPr/>
                </p:nvCxnSpPr>
                <p:spPr>
                  <a:xfrm>
                    <a:off x="587376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" name="Google Shape;85;p8"/>
                  <p:cNvCxnSpPr/>
                  <p:nvPr/>
                </p:nvCxnSpPr>
                <p:spPr>
                  <a:xfrm flipH="1" rot="10800000">
                    <a:off x="1816101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86" name="Google Shape;86;p8"/>
              <p:cNvGrpSpPr/>
              <p:nvPr/>
            </p:nvGrpSpPr>
            <p:grpSpPr>
              <a:xfrm rot="2700000">
                <a:off x="9958667" y="202033"/>
                <a:ext cx="1785984" cy="2261968"/>
                <a:chOff x="3125006" y="3120856"/>
                <a:chExt cx="1785984" cy="2261968"/>
              </a:xfrm>
            </p:grpSpPr>
            <p:grpSp>
              <p:nvGrpSpPr>
                <p:cNvPr id="87" name="Google Shape;87;p8"/>
                <p:cNvGrpSpPr/>
                <p:nvPr/>
              </p:nvGrpSpPr>
              <p:grpSpPr>
                <a:xfrm>
                  <a:off x="3136819" y="3120856"/>
                  <a:ext cx="1760933" cy="2261968"/>
                  <a:chOff x="4749017" y="2945157"/>
                  <a:chExt cx="1760933" cy="2261968"/>
                </a:xfrm>
              </p:grpSpPr>
              <p:cxnSp>
                <p:nvCxnSpPr>
                  <p:cNvPr id="88" name="Google Shape;88;p8"/>
                  <p:cNvCxnSpPr/>
                  <p:nvPr/>
                </p:nvCxnSpPr>
                <p:spPr>
                  <a:xfrm>
                    <a:off x="5630197" y="2998646"/>
                    <a:ext cx="0" cy="2208479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89" name="Google Shape;89;p8"/>
                  <p:cNvCxnSpPr/>
                  <p:nvPr/>
                </p:nvCxnSpPr>
                <p:spPr>
                  <a:xfrm>
                    <a:off x="4749017" y="4416771"/>
                    <a:ext cx="1760933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90" name="Google Shape;90;p8"/>
                  <p:cNvSpPr/>
                  <p:nvPr/>
                </p:nvSpPr>
                <p:spPr>
                  <a:xfrm rot="-8100000">
                    <a:off x="5136242" y="3224252"/>
                    <a:ext cx="987915" cy="987915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91" name="Google Shape;91;p8"/>
                  <p:cNvSpPr/>
                  <p:nvPr/>
                </p:nvSpPr>
                <p:spPr>
                  <a:xfrm rot="-8100000">
                    <a:off x="5327037" y="3070731"/>
                    <a:ext cx="606323" cy="606323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grpSp>
              <p:nvGrpSpPr>
                <p:cNvPr id="92" name="Google Shape;92;p8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93" name="Google Shape;93;p8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rect b="b" l="l" r="r" t="t"/>
                    <a:pathLst>
                      <a:path extrusionOk="0" h="1794975" w="892801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94" name="Google Shape;94;p8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rect b="b" l="l" r="r" t="t"/>
                    <a:pathLst>
                      <a:path extrusionOk="0" h="1795123" w="89318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</p:grpSp>
          <p:grpSp>
            <p:nvGrpSpPr>
              <p:cNvPr id="95" name="Google Shape;95;p8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96" name="Google Shape;96;p8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97" name="Google Shape;97;p8"/>
                  <p:cNvSpPr/>
                  <p:nvPr/>
                </p:nvSpPr>
                <p:spPr>
                  <a:xfrm>
                    <a:off x="5959192" y="333389"/>
                    <a:ext cx="319088" cy="1419225"/>
                  </a:xfrm>
                  <a:custGeom>
                    <a:rect b="b" l="l" r="r" t="t"/>
                    <a:pathLst>
                      <a:path extrusionOk="0" h="298" w="67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98" name="Google Shape;98;p8"/>
                  <p:cNvSpPr/>
                  <p:nvPr/>
                </p:nvSpPr>
                <p:spPr>
                  <a:xfrm>
                    <a:off x="6278280" y="333389"/>
                    <a:ext cx="314325" cy="1419225"/>
                  </a:xfrm>
                  <a:custGeom>
                    <a:rect b="b" l="l" r="r" t="t"/>
                    <a:pathLst>
                      <a:path extrusionOk="0" h="298" w="66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cxnSp>
              <p:nvCxnSpPr>
                <p:cNvPr id="99" name="Google Shape;99;p8"/>
                <p:cNvCxnSpPr/>
                <p:nvPr/>
              </p:nvCxnSpPr>
              <p:spPr>
                <a:xfrm rot="10800000">
                  <a:off x="6278281" y="333389"/>
                  <a:ext cx="0" cy="1862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</p:grpSp>
      <p:cxnSp>
        <p:nvCxnSpPr>
          <p:cNvPr id="100" name="Google Shape;100;p8"/>
          <p:cNvCxnSpPr/>
          <p:nvPr/>
        </p:nvCxnSpPr>
        <p:spPr>
          <a:xfrm>
            <a:off x="3038400" y="3690871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8"/>
          <p:cNvSpPr txBox="1"/>
          <p:nvPr>
            <p:ph idx="1" type="subTitle"/>
          </p:nvPr>
        </p:nvSpPr>
        <p:spPr>
          <a:xfrm>
            <a:off x="990000" y="4113213"/>
            <a:ext cx="46368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lvl="3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17"/>
          <p:cNvSpPr txBox="1"/>
          <p:nvPr>
            <p:ph idx="1" type="body"/>
          </p:nvPr>
        </p:nvSpPr>
        <p:spPr>
          <a:xfrm>
            <a:off x="989400" y="1685925"/>
            <a:ext cx="4928400" cy="409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9" name="Google Shape;399;p17"/>
          <p:cNvSpPr txBox="1"/>
          <p:nvPr>
            <p:ph idx="2" type="body"/>
          </p:nvPr>
        </p:nvSpPr>
        <p:spPr>
          <a:xfrm>
            <a:off x="6274202" y="1685925"/>
            <a:ext cx="4928400" cy="409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0" name="Google Shape;400;p17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17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17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8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18"/>
          <p:cNvSpPr txBox="1"/>
          <p:nvPr>
            <p:ph idx="1" type="body"/>
          </p:nvPr>
        </p:nvSpPr>
        <p:spPr>
          <a:xfrm>
            <a:off x="989399" y="1736732"/>
            <a:ext cx="4928400" cy="661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6" name="Google Shape;406;p18"/>
          <p:cNvSpPr txBox="1"/>
          <p:nvPr>
            <p:ph idx="2" type="body"/>
          </p:nvPr>
        </p:nvSpPr>
        <p:spPr>
          <a:xfrm>
            <a:off x="989400" y="2431256"/>
            <a:ext cx="4928400" cy="3347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7" name="Google Shape;407;p18"/>
          <p:cNvSpPr txBox="1"/>
          <p:nvPr>
            <p:ph idx="3" type="body"/>
          </p:nvPr>
        </p:nvSpPr>
        <p:spPr>
          <a:xfrm>
            <a:off x="6274200" y="1736732"/>
            <a:ext cx="49284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8" name="Google Shape;408;p18"/>
          <p:cNvSpPr txBox="1"/>
          <p:nvPr>
            <p:ph idx="4" type="body"/>
          </p:nvPr>
        </p:nvSpPr>
        <p:spPr>
          <a:xfrm>
            <a:off x="6274200" y="2431257"/>
            <a:ext cx="4928400" cy="3347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9" name="Google Shape;409;p18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18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8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 ">
  <p:cSld name="Content 3 column 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9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9"/>
          <p:cNvSpPr txBox="1"/>
          <p:nvPr>
            <p:ph idx="1" type="body"/>
          </p:nvPr>
        </p:nvSpPr>
        <p:spPr>
          <a:xfrm>
            <a:off x="989399" y="1736732"/>
            <a:ext cx="2971400" cy="661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5" name="Google Shape;415;p19"/>
          <p:cNvSpPr txBox="1"/>
          <p:nvPr>
            <p:ph idx="2" type="body"/>
          </p:nvPr>
        </p:nvSpPr>
        <p:spPr>
          <a:xfrm>
            <a:off x="989400" y="2431256"/>
            <a:ext cx="2971400" cy="363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·"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None/>
              <a:defRPr sz="1600"/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Char char="·"/>
              <a:defRPr sz="16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/>
            </a:lvl4pPr>
            <a:lvl5pPr indent="-3302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Char char="·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6" name="Google Shape;416;p19"/>
          <p:cNvSpPr txBox="1"/>
          <p:nvPr>
            <p:ph idx="3" type="body"/>
          </p:nvPr>
        </p:nvSpPr>
        <p:spPr>
          <a:xfrm>
            <a:off x="4610300" y="1756025"/>
            <a:ext cx="29714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7" name="Google Shape;417;p19"/>
          <p:cNvSpPr txBox="1"/>
          <p:nvPr>
            <p:ph idx="4" type="body"/>
          </p:nvPr>
        </p:nvSpPr>
        <p:spPr>
          <a:xfrm>
            <a:off x="4610300" y="2450550"/>
            <a:ext cx="2971400" cy="363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·"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None/>
              <a:defRPr sz="1600"/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Char char="·"/>
              <a:defRPr sz="16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/>
            </a:lvl4pPr>
            <a:lvl5pPr indent="-3302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Char char="·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8" name="Google Shape;418;p19"/>
          <p:cNvSpPr txBox="1"/>
          <p:nvPr>
            <p:ph idx="5" type="body"/>
          </p:nvPr>
        </p:nvSpPr>
        <p:spPr>
          <a:xfrm>
            <a:off x="8231200" y="1756025"/>
            <a:ext cx="29714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9" name="Google Shape;419;p19"/>
          <p:cNvSpPr txBox="1"/>
          <p:nvPr>
            <p:ph idx="6" type="body"/>
          </p:nvPr>
        </p:nvSpPr>
        <p:spPr>
          <a:xfrm>
            <a:off x="8231200" y="2450550"/>
            <a:ext cx="2971400" cy="363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·"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None/>
              <a:defRPr sz="1600"/>
            </a:lvl2pPr>
            <a:lvl3pPr indent="-3302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Char char="·"/>
              <a:defRPr sz="16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/>
            </a:lvl4pPr>
            <a:lvl5pPr indent="-3302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Char char="·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0" name="Google Shape;420;p19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9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19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 ">
  <p:cSld name="Summary  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0"/>
          <p:cNvSpPr/>
          <p:nvPr/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5" name="Google Shape;425;p20"/>
          <p:cNvSpPr txBox="1"/>
          <p:nvPr>
            <p:ph type="title"/>
          </p:nvPr>
        </p:nvSpPr>
        <p:spPr>
          <a:xfrm>
            <a:off x="4318001" y="536573"/>
            <a:ext cx="7424950" cy="14530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20"/>
          <p:cNvSpPr/>
          <p:nvPr>
            <p:ph idx="2" type="pic"/>
          </p:nvPr>
        </p:nvSpPr>
        <p:spPr>
          <a:xfrm>
            <a:off x="627063" y="536575"/>
            <a:ext cx="2616200" cy="1743075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20"/>
          <p:cNvSpPr/>
          <p:nvPr>
            <p:ph idx="3" type="pic"/>
          </p:nvPr>
        </p:nvSpPr>
        <p:spPr>
          <a:xfrm>
            <a:off x="616853" y="2557090"/>
            <a:ext cx="2616200" cy="1743075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20"/>
          <p:cNvSpPr/>
          <p:nvPr>
            <p:ph idx="4" type="pic"/>
          </p:nvPr>
        </p:nvSpPr>
        <p:spPr>
          <a:xfrm>
            <a:off x="627063" y="4576347"/>
            <a:ext cx="2616200" cy="1743075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20"/>
          <p:cNvSpPr txBox="1"/>
          <p:nvPr>
            <p:ph idx="1" type="body"/>
          </p:nvPr>
        </p:nvSpPr>
        <p:spPr>
          <a:xfrm>
            <a:off x="4864100" y="2876550"/>
            <a:ext cx="6332538" cy="321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/>
            </a:lvl1pPr>
            <a:lvl2pPr indent="-228600" lvl="1" marL="91440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indent="-228600" lvl="2" marL="137160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/>
            </a:lvl4pPr>
            <a:lvl5pPr indent="-228600" lvl="4" marL="228600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0" name="Google Shape;430;p20"/>
          <p:cNvSpPr txBox="1"/>
          <p:nvPr>
            <p:ph idx="10" type="dt"/>
          </p:nvPr>
        </p:nvSpPr>
        <p:spPr>
          <a:xfrm>
            <a:off x="4318000" y="6357167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20"/>
          <p:cNvSpPr txBox="1"/>
          <p:nvPr>
            <p:ph idx="11" type="ftr"/>
          </p:nvPr>
        </p:nvSpPr>
        <p:spPr>
          <a:xfrm>
            <a:off x="6356725" y="6357600"/>
            <a:ext cx="3347285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20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3" name="Google Shape;433;p20"/>
          <p:cNvCxnSpPr/>
          <p:nvPr/>
        </p:nvCxnSpPr>
        <p:spPr>
          <a:xfrm>
            <a:off x="7741725" y="2428148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4056600" y="536573"/>
            <a:ext cx="4078800" cy="14530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" type="body"/>
          </p:nvPr>
        </p:nvSpPr>
        <p:spPr>
          <a:xfrm>
            <a:off x="3686175" y="2876550"/>
            <a:ext cx="4819650" cy="287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indent="-228600" lvl="2" marL="137160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/>
            </a:lvl4pPr>
            <a:lvl5pPr indent="-228600" lvl="4" marL="228600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8" name="Google Shape;108;p9"/>
          <p:cNvGrpSpPr/>
          <p:nvPr/>
        </p:nvGrpSpPr>
        <p:grpSpPr>
          <a:xfrm>
            <a:off x="-106927" y="-280456"/>
            <a:ext cx="4451962" cy="6580281"/>
            <a:chOff x="-106927" y="-280456"/>
            <a:chExt cx="4451962" cy="6580281"/>
          </a:xfrm>
        </p:grpSpPr>
        <p:grpSp>
          <p:nvGrpSpPr>
            <p:cNvPr id="109" name="Google Shape;109;p9"/>
            <p:cNvGrpSpPr/>
            <p:nvPr/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110" name="Google Shape;110;p9"/>
              <p:cNvSpPr/>
              <p:nvPr/>
            </p:nvSpPr>
            <p:spPr>
              <a:xfrm>
                <a:off x="1816101" y="1443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1816101" y="2205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587376" y="1443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587376" y="2205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587376" y="2967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1816101" y="2967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1816101" y="280988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1497013" y="280988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>
                <a:off x="587376" y="1390651"/>
                <a:ext cx="1228725" cy="761999"/>
              </a:xfrm>
              <a:custGeom>
                <a:rect b="b" l="l" r="r" t="t"/>
                <a:pathLst>
                  <a:path extrusionOk="0" h="166" w="258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1816101" y="1362075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587376" y="2124075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>
                <a:off x="1816101" y="2124075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587376" y="2886075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1816101" y="2886075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124" name="Google Shape;124;p9"/>
              <p:cNvGrpSpPr/>
              <p:nvPr/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cxnSp>
              <p:nvCxnSpPr>
                <p:cNvPr id="125" name="Google Shape;125;p9"/>
                <p:cNvCxnSpPr/>
                <p:nvPr/>
              </p:nvCxnSpPr>
              <p:spPr>
                <a:xfrm>
                  <a:off x="587376" y="1443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6" name="Google Shape;126;p9"/>
                <p:cNvCxnSpPr/>
                <p:nvPr/>
              </p:nvCxnSpPr>
              <p:spPr>
                <a:xfrm flipH="1" rot="10800000">
                  <a:off x="1816101" y="1443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7" name="Google Shape;127;p9"/>
                <p:cNvCxnSpPr/>
                <p:nvPr/>
              </p:nvCxnSpPr>
              <p:spPr>
                <a:xfrm rot="10800000">
                  <a:off x="1816101" y="280988"/>
                  <a:ext cx="0" cy="38385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9"/>
                <p:cNvCxnSpPr/>
                <p:nvPr/>
              </p:nvCxnSpPr>
              <p:spPr>
                <a:xfrm>
                  <a:off x="587376" y="2205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29" name="Google Shape;129;p9"/>
                <p:cNvCxnSpPr/>
                <p:nvPr/>
              </p:nvCxnSpPr>
              <p:spPr>
                <a:xfrm flipH="1" rot="10800000">
                  <a:off x="1816101" y="2205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0" name="Google Shape;130;p9"/>
                <p:cNvCxnSpPr/>
                <p:nvPr/>
              </p:nvCxnSpPr>
              <p:spPr>
                <a:xfrm>
                  <a:off x="587376" y="2967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9"/>
                <p:cNvCxnSpPr/>
                <p:nvPr/>
              </p:nvCxnSpPr>
              <p:spPr>
                <a:xfrm flipH="1" rot="10800000">
                  <a:off x="1816101" y="2967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2" name="Google Shape;132;p9"/>
            <p:cNvGrpSpPr/>
            <p:nvPr/>
          </p:nvGrpSpPr>
          <p:grpSpPr>
            <a:xfrm rot="-8100000">
              <a:off x="462804" y="3304268"/>
              <a:ext cx="1785984" cy="2261968"/>
              <a:chOff x="3125006" y="3120856"/>
              <a:chExt cx="1785984" cy="2261968"/>
            </a:xfrm>
          </p:grpSpPr>
          <p:grpSp>
            <p:nvGrpSpPr>
              <p:cNvPr id="133" name="Google Shape;133;p9"/>
              <p:cNvGrpSpPr/>
              <p:nvPr/>
            </p:nvGrpSpPr>
            <p:grpSpPr>
              <a:xfrm>
                <a:off x="3136819" y="3120856"/>
                <a:ext cx="1760933" cy="2261968"/>
                <a:chOff x="4749017" y="2945157"/>
                <a:chExt cx="1760933" cy="2261968"/>
              </a:xfrm>
            </p:grpSpPr>
            <p:cxnSp>
              <p:nvCxnSpPr>
                <p:cNvPr id="134" name="Google Shape;134;p9"/>
                <p:cNvCxnSpPr/>
                <p:nvPr/>
              </p:nvCxnSpPr>
              <p:spPr>
                <a:xfrm>
                  <a:off x="5630197" y="2998646"/>
                  <a:ext cx="0" cy="2208479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5" name="Google Shape;135;p9"/>
                <p:cNvCxnSpPr/>
                <p:nvPr/>
              </p:nvCxnSpPr>
              <p:spPr>
                <a:xfrm>
                  <a:off x="4749017" y="4416771"/>
                  <a:ext cx="1760933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6" name="Google Shape;136;p9"/>
                <p:cNvSpPr/>
                <p:nvPr/>
              </p:nvSpPr>
              <p:spPr>
                <a:xfrm rot="-8100000">
                  <a:off x="5136242" y="3224252"/>
                  <a:ext cx="987915" cy="987915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37" name="Google Shape;137;p9"/>
                <p:cNvSpPr/>
                <p:nvPr/>
              </p:nvSpPr>
              <p:spPr>
                <a:xfrm rot="-8100000">
                  <a:off x="5327037" y="3070731"/>
                  <a:ext cx="606323" cy="606323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grpSp>
            <p:nvGrpSpPr>
              <p:cNvPr id="138" name="Google Shape;138;p9"/>
              <p:cNvGrpSpPr/>
              <p:nvPr/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39" name="Google Shape;139;p9"/>
                <p:cNvSpPr/>
                <p:nvPr/>
              </p:nvSpPr>
              <p:spPr>
                <a:xfrm>
                  <a:off x="6879836" y="3521665"/>
                  <a:ext cx="892801" cy="1794975"/>
                </a:xfrm>
                <a:custGeom>
                  <a:rect b="b" l="l" r="r" t="t"/>
                  <a:pathLst>
                    <a:path extrusionOk="0" h="1794975" w="892801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40" name="Google Shape;140;p9"/>
                <p:cNvSpPr/>
                <p:nvPr/>
              </p:nvSpPr>
              <p:spPr>
                <a:xfrm>
                  <a:off x="7772637" y="3516901"/>
                  <a:ext cx="893183" cy="1795123"/>
                </a:xfrm>
                <a:custGeom>
                  <a:rect b="b" l="l" r="r" t="t"/>
                  <a:pathLst>
                    <a:path extrusionOk="0" h="1795123" w="89318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</p:grpSp>
        <p:grpSp>
          <p:nvGrpSpPr>
            <p:cNvPr id="141" name="Google Shape;141;p9"/>
            <p:cNvGrpSpPr/>
            <p:nvPr/>
          </p:nvGrpSpPr>
          <p:grpSpPr>
            <a:xfrm rot="10800000">
              <a:off x="555957" y="5254511"/>
              <a:ext cx="924389" cy="1045314"/>
              <a:chOff x="6200906" y="2967038"/>
              <a:chExt cx="924389" cy="1045314"/>
            </a:xfrm>
          </p:grpSpPr>
          <p:grpSp>
            <p:nvGrpSpPr>
              <p:cNvPr id="142" name="Google Shape;142;p9"/>
              <p:cNvGrpSpPr/>
              <p:nvPr/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43" name="Google Shape;143;p9"/>
                <p:cNvSpPr/>
                <p:nvPr/>
              </p:nvSpPr>
              <p:spPr>
                <a:xfrm>
                  <a:off x="6808136" y="2967038"/>
                  <a:ext cx="159772" cy="710627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44" name="Google Shape;144;p9"/>
                <p:cNvSpPr/>
                <p:nvPr/>
              </p:nvSpPr>
              <p:spPr>
                <a:xfrm>
                  <a:off x="6967908" y="2967038"/>
                  <a:ext cx="157387" cy="710627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145" name="Google Shape;145;p9"/>
                <p:cNvCxnSpPr/>
                <p:nvPr/>
              </p:nvCxnSpPr>
              <p:spPr>
                <a:xfrm rot="10800000">
                  <a:off x="6967908" y="2967038"/>
                  <a:ext cx="0" cy="9324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46" name="Google Shape;146;p9"/>
              <p:cNvGrpSpPr/>
              <p:nvPr/>
            </p:nvGrpSpPr>
            <p:grpSpPr>
              <a:xfrm flipH="1" rot="-2700000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47" name="Google Shape;147;p9"/>
                <p:cNvSpPr/>
                <p:nvPr/>
              </p:nvSpPr>
              <p:spPr>
                <a:xfrm>
                  <a:off x="6808136" y="2967038"/>
                  <a:ext cx="159772" cy="710627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48" name="Google Shape;148;p9"/>
                <p:cNvSpPr/>
                <p:nvPr/>
              </p:nvSpPr>
              <p:spPr>
                <a:xfrm>
                  <a:off x="6967908" y="2967038"/>
                  <a:ext cx="157387" cy="710627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149" name="Google Shape;149;p9"/>
                <p:cNvCxnSpPr/>
                <p:nvPr/>
              </p:nvCxnSpPr>
              <p:spPr>
                <a:xfrm rot="10800000">
                  <a:off x="6967908" y="2967038"/>
                  <a:ext cx="0" cy="9324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</p:grpSp>
      <p:grpSp>
        <p:nvGrpSpPr>
          <p:cNvPr id="150" name="Google Shape;150;p9"/>
          <p:cNvGrpSpPr/>
          <p:nvPr/>
        </p:nvGrpSpPr>
        <p:grpSpPr>
          <a:xfrm flipH="1">
            <a:off x="7846965" y="-280456"/>
            <a:ext cx="4451962" cy="6580281"/>
            <a:chOff x="-106927" y="-280456"/>
            <a:chExt cx="4451962" cy="6580281"/>
          </a:xfrm>
        </p:grpSpPr>
        <p:grpSp>
          <p:nvGrpSpPr>
            <p:cNvPr id="151" name="Google Shape;151;p9"/>
            <p:cNvGrpSpPr/>
            <p:nvPr/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152" name="Google Shape;152;p9"/>
              <p:cNvSpPr/>
              <p:nvPr/>
            </p:nvSpPr>
            <p:spPr>
              <a:xfrm>
                <a:off x="1816101" y="1443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1816101" y="2205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587376" y="1443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587376" y="2205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587376" y="2967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1816101" y="2967038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1816101" y="280988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1497013" y="280988"/>
                <a:ext cx="319088" cy="1419225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587376" y="1390651"/>
                <a:ext cx="1228725" cy="761999"/>
              </a:xfrm>
              <a:custGeom>
                <a:rect b="b" l="l" r="r" t="t"/>
                <a:pathLst>
                  <a:path extrusionOk="0" h="166" w="258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1816101" y="1362075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587376" y="2124075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1816101" y="2124075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587376" y="2886075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1816101" y="2886075"/>
                <a:ext cx="1228725" cy="790575"/>
              </a:xfrm>
              <a:custGeom>
                <a:rect b="b" l="l" r="r" t="t"/>
                <a:pathLst>
                  <a:path extrusionOk="0" h="166" w="258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166" name="Google Shape;166;p9"/>
              <p:cNvGrpSpPr/>
              <p:nvPr/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cxnSp>
              <p:nvCxnSpPr>
                <p:cNvPr id="167" name="Google Shape;167;p9"/>
                <p:cNvCxnSpPr/>
                <p:nvPr/>
              </p:nvCxnSpPr>
              <p:spPr>
                <a:xfrm>
                  <a:off x="587376" y="1443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68" name="Google Shape;168;p9"/>
                <p:cNvCxnSpPr/>
                <p:nvPr/>
              </p:nvCxnSpPr>
              <p:spPr>
                <a:xfrm flipH="1" rot="10800000">
                  <a:off x="1816101" y="1443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69" name="Google Shape;169;p9"/>
                <p:cNvCxnSpPr/>
                <p:nvPr/>
              </p:nvCxnSpPr>
              <p:spPr>
                <a:xfrm rot="10800000">
                  <a:off x="1816101" y="280988"/>
                  <a:ext cx="0" cy="3838575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0" name="Google Shape;170;p9"/>
                <p:cNvCxnSpPr/>
                <p:nvPr/>
              </p:nvCxnSpPr>
              <p:spPr>
                <a:xfrm>
                  <a:off x="587376" y="2205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1" name="Google Shape;171;p9"/>
                <p:cNvCxnSpPr/>
                <p:nvPr/>
              </p:nvCxnSpPr>
              <p:spPr>
                <a:xfrm flipH="1" rot="10800000">
                  <a:off x="1816101" y="2205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2" name="Google Shape;172;p9"/>
                <p:cNvCxnSpPr/>
                <p:nvPr/>
              </p:nvCxnSpPr>
              <p:spPr>
                <a:xfrm>
                  <a:off x="587376" y="2967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3" name="Google Shape;173;p9"/>
                <p:cNvCxnSpPr/>
                <p:nvPr/>
              </p:nvCxnSpPr>
              <p:spPr>
                <a:xfrm flipH="1" rot="10800000">
                  <a:off x="1816101" y="2967038"/>
                  <a:ext cx="1228725" cy="709613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74" name="Google Shape;174;p9"/>
            <p:cNvGrpSpPr/>
            <p:nvPr/>
          </p:nvGrpSpPr>
          <p:grpSpPr>
            <a:xfrm rot="-8100000">
              <a:off x="462804" y="3304268"/>
              <a:ext cx="1785984" cy="2261968"/>
              <a:chOff x="3125006" y="3120856"/>
              <a:chExt cx="1785984" cy="2261968"/>
            </a:xfrm>
          </p:grpSpPr>
          <p:grpSp>
            <p:nvGrpSpPr>
              <p:cNvPr id="175" name="Google Shape;175;p9"/>
              <p:cNvGrpSpPr/>
              <p:nvPr/>
            </p:nvGrpSpPr>
            <p:grpSpPr>
              <a:xfrm>
                <a:off x="3136819" y="3120856"/>
                <a:ext cx="1760933" cy="2261968"/>
                <a:chOff x="4749017" y="2945157"/>
                <a:chExt cx="1760933" cy="2261968"/>
              </a:xfrm>
            </p:grpSpPr>
            <p:cxnSp>
              <p:nvCxnSpPr>
                <p:cNvPr id="176" name="Google Shape;176;p9"/>
                <p:cNvCxnSpPr/>
                <p:nvPr/>
              </p:nvCxnSpPr>
              <p:spPr>
                <a:xfrm>
                  <a:off x="5630197" y="2998646"/>
                  <a:ext cx="0" cy="2208479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7" name="Google Shape;177;p9"/>
                <p:cNvCxnSpPr/>
                <p:nvPr/>
              </p:nvCxnSpPr>
              <p:spPr>
                <a:xfrm>
                  <a:off x="4749017" y="4416771"/>
                  <a:ext cx="1760933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78" name="Google Shape;178;p9"/>
                <p:cNvSpPr/>
                <p:nvPr/>
              </p:nvSpPr>
              <p:spPr>
                <a:xfrm rot="-8100000">
                  <a:off x="5136242" y="3224252"/>
                  <a:ext cx="987915" cy="987915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79" name="Google Shape;179;p9"/>
                <p:cNvSpPr/>
                <p:nvPr/>
              </p:nvSpPr>
              <p:spPr>
                <a:xfrm rot="-8100000">
                  <a:off x="5327037" y="3070731"/>
                  <a:ext cx="606323" cy="606323"/>
                </a:xfrm>
                <a:custGeom>
                  <a:rect b="b" l="l" r="r" t="t"/>
                  <a:pathLst>
                    <a:path extrusionOk="0" h="1302493" w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  <p:grpSp>
            <p:nvGrpSpPr>
              <p:cNvPr id="180" name="Google Shape;180;p9"/>
              <p:cNvGrpSpPr/>
              <p:nvPr/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81" name="Google Shape;181;p9"/>
                <p:cNvSpPr/>
                <p:nvPr/>
              </p:nvSpPr>
              <p:spPr>
                <a:xfrm>
                  <a:off x="6879836" y="3521665"/>
                  <a:ext cx="892801" cy="1794975"/>
                </a:xfrm>
                <a:custGeom>
                  <a:rect b="b" l="l" r="r" t="t"/>
                  <a:pathLst>
                    <a:path extrusionOk="0" h="1794975" w="892801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82" name="Google Shape;182;p9"/>
                <p:cNvSpPr/>
                <p:nvPr/>
              </p:nvSpPr>
              <p:spPr>
                <a:xfrm>
                  <a:off x="7772637" y="3516901"/>
                  <a:ext cx="893183" cy="1795123"/>
                </a:xfrm>
                <a:custGeom>
                  <a:rect b="b" l="l" r="r" t="t"/>
                  <a:pathLst>
                    <a:path extrusionOk="0" h="1795123" w="89318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</p:grpSp>
        <p:grpSp>
          <p:nvGrpSpPr>
            <p:cNvPr id="183" name="Google Shape;183;p9"/>
            <p:cNvGrpSpPr/>
            <p:nvPr/>
          </p:nvGrpSpPr>
          <p:grpSpPr>
            <a:xfrm rot="10800000">
              <a:off x="555957" y="5254511"/>
              <a:ext cx="924389" cy="1045314"/>
              <a:chOff x="6200906" y="2967038"/>
              <a:chExt cx="924389" cy="1045314"/>
            </a:xfrm>
          </p:grpSpPr>
          <p:grpSp>
            <p:nvGrpSpPr>
              <p:cNvPr id="184" name="Google Shape;184;p9"/>
              <p:cNvGrpSpPr/>
              <p:nvPr/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85" name="Google Shape;185;p9"/>
                <p:cNvSpPr/>
                <p:nvPr/>
              </p:nvSpPr>
              <p:spPr>
                <a:xfrm>
                  <a:off x="6808136" y="2967038"/>
                  <a:ext cx="159772" cy="710627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86" name="Google Shape;186;p9"/>
                <p:cNvSpPr/>
                <p:nvPr/>
              </p:nvSpPr>
              <p:spPr>
                <a:xfrm>
                  <a:off x="6967908" y="2967038"/>
                  <a:ext cx="157387" cy="710627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187" name="Google Shape;187;p9"/>
                <p:cNvCxnSpPr/>
                <p:nvPr/>
              </p:nvCxnSpPr>
              <p:spPr>
                <a:xfrm rot="10800000">
                  <a:off x="6967908" y="2967038"/>
                  <a:ext cx="0" cy="9324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88" name="Google Shape;188;p9"/>
              <p:cNvGrpSpPr/>
              <p:nvPr/>
            </p:nvGrpSpPr>
            <p:grpSpPr>
              <a:xfrm flipH="1" rot="-2700000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89" name="Google Shape;189;p9"/>
                <p:cNvSpPr/>
                <p:nvPr/>
              </p:nvSpPr>
              <p:spPr>
                <a:xfrm>
                  <a:off x="6808136" y="2967038"/>
                  <a:ext cx="159772" cy="710627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190" name="Google Shape;190;p9"/>
                <p:cNvSpPr/>
                <p:nvPr/>
              </p:nvSpPr>
              <p:spPr>
                <a:xfrm>
                  <a:off x="6967908" y="2967038"/>
                  <a:ext cx="157387" cy="710627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191" name="Google Shape;191;p9"/>
                <p:cNvCxnSpPr/>
                <p:nvPr/>
              </p:nvCxnSpPr>
              <p:spPr>
                <a:xfrm rot="10800000">
                  <a:off x="6967908" y="2967038"/>
                  <a:ext cx="0" cy="9324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</p:grpSp>
      <p:cxnSp>
        <p:nvCxnSpPr>
          <p:cNvPr id="192" name="Google Shape;192;p9"/>
          <p:cNvCxnSpPr/>
          <p:nvPr/>
        </p:nvCxnSpPr>
        <p:spPr>
          <a:xfrm>
            <a:off x="5826000" y="2428148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>
            <p:ph type="title"/>
          </p:nvPr>
        </p:nvSpPr>
        <p:spPr>
          <a:xfrm>
            <a:off x="7794707" y="536573"/>
            <a:ext cx="3856679" cy="14530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0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0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0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8" name="Google Shape;198;p10"/>
          <p:cNvCxnSpPr/>
          <p:nvPr/>
        </p:nvCxnSpPr>
        <p:spPr>
          <a:xfrm>
            <a:off x="9443525" y="2428148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9" name="Google Shape;199;p10"/>
          <p:cNvGrpSpPr/>
          <p:nvPr/>
        </p:nvGrpSpPr>
        <p:grpSpPr>
          <a:xfrm>
            <a:off x="-277736" y="-132284"/>
            <a:ext cx="8295230" cy="7117561"/>
            <a:chOff x="-277736" y="-132284"/>
            <a:chExt cx="8295230" cy="7117561"/>
          </a:xfrm>
        </p:grpSpPr>
        <p:grpSp>
          <p:nvGrpSpPr>
            <p:cNvPr id="200" name="Google Shape;200;p10"/>
            <p:cNvGrpSpPr/>
            <p:nvPr/>
          </p:nvGrpSpPr>
          <p:grpSpPr>
            <a:xfrm flipH="1" rot="-2700000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201" name="Google Shape;201;p10"/>
              <p:cNvSpPr/>
              <p:nvPr/>
            </p:nvSpPr>
            <p:spPr>
              <a:xfrm>
                <a:off x="7920038" y="61913"/>
                <a:ext cx="638175" cy="2843213"/>
              </a:xfrm>
              <a:custGeom>
                <a:rect b="b" l="l" r="r" t="t"/>
                <a:pathLst>
                  <a:path extrusionOk="0" h="597" w="134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02" name="Google Shape;202;p10"/>
              <p:cNvSpPr/>
              <p:nvPr/>
            </p:nvSpPr>
            <p:spPr>
              <a:xfrm>
                <a:off x="8558213" y="61913"/>
                <a:ext cx="631825" cy="2843213"/>
              </a:xfrm>
              <a:custGeom>
                <a:rect b="b" l="l" r="r" t="t"/>
                <a:pathLst>
                  <a:path extrusionOk="0" h="597" w="133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grpSp>
            <p:nvGrpSpPr>
              <p:cNvPr id="203" name="Google Shape;203;p10"/>
              <p:cNvGrpSpPr/>
              <p:nvPr/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cxnSp>
              <p:nvCxnSpPr>
                <p:cNvPr id="204" name="Google Shape;204;p10"/>
                <p:cNvCxnSpPr/>
                <p:nvPr/>
              </p:nvCxnSpPr>
              <p:spPr>
                <a:xfrm rot="10800000">
                  <a:off x="8558213" y="61915"/>
                  <a:ext cx="0" cy="3384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205" name="Google Shape;205;p10"/>
                <p:cNvSpPr/>
                <p:nvPr/>
              </p:nvSpPr>
              <p:spPr>
                <a:xfrm>
                  <a:off x="8181976" y="523875"/>
                  <a:ext cx="747713" cy="376238"/>
                </a:xfrm>
                <a:custGeom>
                  <a:rect b="b" l="l" r="r" t="t"/>
                  <a:pathLst>
                    <a:path extrusionOk="0" h="237" w="471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06" name="Google Shape;206;p10"/>
                <p:cNvSpPr/>
                <p:nvPr/>
              </p:nvSpPr>
              <p:spPr>
                <a:xfrm>
                  <a:off x="7977188" y="1028700"/>
                  <a:ext cx="1157288" cy="581025"/>
                </a:xfrm>
                <a:custGeom>
                  <a:rect b="b" l="l" r="r" t="t"/>
                  <a:pathLst>
                    <a:path extrusionOk="0" h="366" w="729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07" name="Google Shape;207;p10"/>
                <p:cNvSpPr/>
                <p:nvPr/>
              </p:nvSpPr>
              <p:spPr>
                <a:xfrm>
                  <a:off x="7934326" y="1700213"/>
                  <a:ext cx="1241425" cy="619125"/>
                </a:xfrm>
                <a:custGeom>
                  <a:rect b="b" l="l" r="r" t="t"/>
                  <a:pathLst>
                    <a:path extrusionOk="0" h="390" w="782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</p:grpSp>
        </p:grpSp>
        <p:grpSp>
          <p:nvGrpSpPr>
            <p:cNvPr id="208" name="Google Shape;208;p10"/>
            <p:cNvGrpSpPr/>
            <p:nvPr/>
          </p:nvGrpSpPr>
          <p:grpSpPr>
            <a:xfrm flipH="1">
              <a:off x="-277736" y="-98150"/>
              <a:ext cx="5849449" cy="7083427"/>
              <a:chOff x="6620287" y="-98150"/>
              <a:chExt cx="5849449" cy="7083427"/>
            </a:xfrm>
          </p:grpSpPr>
          <p:grpSp>
            <p:nvGrpSpPr>
              <p:cNvPr id="209" name="Google Shape;209;p10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10" name="Google Shape;210;p10"/>
                <p:cNvSpPr/>
                <p:nvPr/>
              </p:nvSpPr>
              <p:spPr>
                <a:xfrm>
                  <a:off x="1816102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11" name="Google Shape;211;p10"/>
                <p:cNvSpPr/>
                <p:nvPr/>
              </p:nvSpPr>
              <p:spPr>
                <a:xfrm>
                  <a:off x="1816101" y="2205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12" name="Google Shape;212;p10"/>
                <p:cNvSpPr/>
                <p:nvPr/>
              </p:nvSpPr>
              <p:spPr>
                <a:xfrm>
                  <a:off x="587376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13" name="Google Shape;213;p10"/>
                <p:cNvSpPr/>
                <p:nvPr/>
              </p:nvSpPr>
              <p:spPr>
                <a:xfrm>
                  <a:off x="587376" y="2205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14" name="Google Shape;214;p10"/>
                <p:cNvSpPr/>
                <p:nvPr/>
              </p:nvSpPr>
              <p:spPr>
                <a:xfrm>
                  <a:off x="587376" y="2967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15" name="Google Shape;215;p10"/>
                <p:cNvSpPr/>
                <p:nvPr/>
              </p:nvSpPr>
              <p:spPr>
                <a:xfrm>
                  <a:off x="1816101" y="2967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16" name="Google Shape;216;p10"/>
                <p:cNvSpPr/>
                <p:nvPr/>
              </p:nvSpPr>
              <p:spPr>
                <a:xfrm>
                  <a:off x="1816101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17" name="Google Shape;217;p10"/>
                <p:cNvSpPr/>
                <p:nvPr/>
              </p:nvSpPr>
              <p:spPr>
                <a:xfrm>
                  <a:off x="1497013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18" name="Google Shape;218;p10"/>
                <p:cNvSpPr/>
                <p:nvPr/>
              </p:nvSpPr>
              <p:spPr>
                <a:xfrm>
                  <a:off x="587375" y="1390651"/>
                  <a:ext cx="1228725" cy="761999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19" name="Google Shape;219;p10"/>
                <p:cNvSpPr/>
                <p:nvPr/>
              </p:nvSpPr>
              <p:spPr>
                <a:xfrm>
                  <a:off x="1816101" y="1362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20" name="Google Shape;220;p10"/>
                <p:cNvSpPr/>
                <p:nvPr/>
              </p:nvSpPr>
              <p:spPr>
                <a:xfrm>
                  <a:off x="587376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21" name="Google Shape;221;p10"/>
                <p:cNvSpPr/>
                <p:nvPr/>
              </p:nvSpPr>
              <p:spPr>
                <a:xfrm>
                  <a:off x="1816101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22" name="Google Shape;222;p10"/>
                <p:cNvSpPr/>
                <p:nvPr/>
              </p:nvSpPr>
              <p:spPr>
                <a:xfrm>
                  <a:off x="587376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23" name="Google Shape;223;p10"/>
                <p:cNvSpPr/>
                <p:nvPr/>
              </p:nvSpPr>
              <p:spPr>
                <a:xfrm>
                  <a:off x="1816101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grpSp>
              <p:nvGrpSpPr>
                <p:cNvPr id="224" name="Google Shape;224;p10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cxnSp>
                <p:nvCxnSpPr>
                  <p:cNvPr id="225" name="Google Shape;225;p10"/>
                  <p:cNvCxnSpPr/>
                  <p:nvPr/>
                </p:nvCxnSpPr>
                <p:spPr>
                  <a:xfrm>
                    <a:off x="587376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6" name="Google Shape;226;p10"/>
                  <p:cNvCxnSpPr/>
                  <p:nvPr/>
                </p:nvCxnSpPr>
                <p:spPr>
                  <a:xfrm flipH="1" rot="10800000">
                    <a:off x="1816101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7" name="Google Shape;227;p10"/>
                  <p:cNvCxnSpPr/>
                  <p:nvPr/>
                </p:nvCxnSpPr>
                <p:spPr>
                  <a:xfrm rot="10800000">
                    <a:off x="1816101" y="280988"/>
                    <a:ext cx="0" cy="38385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8" name="Google Shape;228;p10"/>
                  <p:cNvCxnSpPr/>
                  <p:nvPr/>
                </p:nvCxnSpPr>
                <p:spPr>
                  <a:xfrm>
                    <a:off x="587376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9" name="Google Shape;229;p10"/>
                  <p:cNvCxnSpPr/>
                  <p:nvPr/>
                </p:nvCxnSpPr>
                <p:spPr>
                  <a:xfrm flipH="1" rot="10800000">
                    <a:off x="1816101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30" name="Google Shape;230;p10"/>
                  <p:cNvCxnSpPr/>
                  <p:nvPr/>
                </p:nvCxnSpPr>
                <p:spPr>
                  <a:xfrm>
                    <a:off x="587376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31" name="Google Shape;231;p10"/>
                  <p:cNvCxnSpPr/>
                  <p:nvPr/>
                </p:nvCxnSpPr>
                <p:spPr>
                  <a:xfrm flipH="1" rot="10800000">
                    <a:off x="1816101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232" name="Google Shape;232;p10"/>
              <p:cNvGrpSpPr/>
              <p:nvPr/>
            </p:nvGrpSpPr>
            <p:grpSpPr>
              <a:xfrm rot="2700000">
                <a:off x="9958667" y="202033"/>
                <a:ext cx="1785984" cy="2261968"/>
                <a:chOff x="3125006" y="3120856"/>
                <a:chExt cx="1785984" cy="2261968"/>
              </a:xfrm>
            </p:grpSpPr>
            <p:grpSp>
              <p:nvGrpSpPr>
                <p:cNvPr id="233" name="Google Shape;233;p10"/>
                <p:cNvGrpSpPr/>
                <p:nvPr/>
              </p:nvGrpSpPr>
              <p:grpSpPr>
                <a:xfrm>
                  <a:off x="3136819" y="3120856"/>
                  <a:ext cx="1760933" cy="2261968"/>
                  <a:chOff x="4749017" y="2945157"/>
                  <a:chExt cx="1760933" cy="2261968"/>
                </a:xfrm>
              </p:grpSpPr>
              <p:cxnSp>
                <p:nvCxnSpPr>
                  <p:cNvPr id="234" name="Google Shape;234;p10"/>
                  <p:cNvCxnSpPr/>
                  <p:nvPr/>
                </p:nvCxnSpPr>
                <p:spPr>
                  <a:xfrm>
                    <a:off x="5630197" y="2998646"/>
                    <a:ext cx="0" cy="2208479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35" name="Google Shape;235;p10"/>
                  <p:cNvCxnSpPr/>
                  <p:nvPr/>
                </p:nvCxnSpPr>
                <p:spPr>
                  <a:xfrm>
                    <a:off x="4749017" y="4416771"/>
                    <a:ext cx="1760933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236" name="Google Shape;236;p10"/>
                  <p:cNvSpPr/>
                  <p:nvPr/>
                </p:nvSpPr>
                <p:spPr>
                  <a:xfrm rot="-8100000">
                    <a:off x="5136242" y="3224252"/>
                    <a:ext cx="987915" cy="987915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237" name="Google Shape;237;p10"/>
                  <p:cNvSpPr/>
                  <p:nvPr/>
                </p:nvSpPr>
                <p:spPr>
                  <a:xfrm rot="-8100000">
                    <a:off x="5327037" y="3070731"/>
                    <a:ext cx="606323" cy="606323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grpSp>
              <p:nvGrpSpPr>
                <p:cNvPr id="238" name="Google Shape;238;p10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39" name="Google Shape;239;p10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rect b="b" l="l" r="r" t="t"/>
                    <a:pathLst>
                      <a:path extrusionOk="0" h="1794975" w="892801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240" name="Google Shape;240;p10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rect b="b" l="l" r="r" t="t"/>
                    <a:pathLst>
                      <a:path extrusionOk="0" h="1795123" w="89318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</p:grpSp>
          <p:grpSp>
            <p:nvGrpSpPr>
              <p:cNvPr id="241" name="Google Shape;241;p10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242" name="Google Shape;242;p10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43" name="Google Shape;243;p10"/>
                  <p:cNvSpPr/>
                  <p:nvPr/>
                </p:nvSpPr>
                <p:spPr>
                  <a:xfrm>
                    <a:off x="5959192" y="333389"/>
                    <a:ext cx="319088" cy="1419225"/>
                  </a:xfrm>
                  <a:custGeom>
                    <a:rect b="b" l="l" r="r" t="t"/>
                    <a:pathLst>
                      <a:path extrusionOk="0" h="298" w="67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244" name="Google Shape;244;p10"/>
                  <p:cNvSpPr/>
                  <p:nvPr/>
                </p:nvSpPr>
                <p:spPr>
                  <a:xfrm>
                    <a:off x="6278280" y="333389"/>
                    <a:ext cx="314325" cy="1419225"/>
                  </a:xfrm>
                  <a:custGeom>
                    <a:rect b="b" l="l" r="r" t="t"/>
                    <a:pathLst>
                      <a:path extrusionOk="0" h="298" w="66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cxnSp>
              <p:nvCxnSpPr>
                <p:cNvPr id="245" name="Google Shape;245;p10"/>
                <p:cNvCxnSpPr/>
                <p:nvPr/>
              </p:nvCxnSpPr>
              <p:spPr>
                <a:xfrm rot="10800000">
                  <a:off x="6278281" y="333389"/>
                  <a:ext cx="0" cy="1862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46" name="Google Shape;246;p10"/>
              <p:cNvGrpSpPr/>
              <p:nvPr/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47" name="Google Shape;247;p10"/>
                <p:cNvSpPr/>
                <p:nvPr/>
              </p:nvSpPr>
              <p:spPr>
                <a:xfrm>
                  <a:off x="6376988" y="280988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48" name="Google Shape;248;p10"/>
                <p:cNvSpPr/>
                <p:nvPr/>
              </p:nvSpPr>
              <p:spPr>
                <a:xfrm>
                  <a:off x="6696076" y="280988"/>
                  <a:ext cx="314325" cy="1419225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249" name="Google Shape;249;p10"/>
                <p:cNvCxnSpPr/>
                <p:nvPr/>
              </p:nvCxnSpPr>
              <p:spPr>
                <a:xfrm rot="10800000">
                  <a:off x="6696076" y="280988"/>
                  <a:ext cx="0" cy="1862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50" name="Google Shape;250;p10"/>
              <p:cNvGrpSpPr/>
              <p:nvPr/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51" name="Google Shape;251;p10"/>
                <p:cNvGrpSpPr/>
                <p:nvPr/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252" name="Google Shape;252;p10"/>
                  <p:cNvSpPr/>
                  <p:nvPr/>
                </p:nvSpPr>
                <p:spPr>
                  <a:xfrm>
                    <a:off x="10538626" y="3183996"/>
                    <a:ext cx="453600" cy="1920288"/>
                  </a:xfrm>
                  <a:custGeom>
                    <a:rect b="b" l="l" r="r" t="t"/>
                    <a:pathLst>
                      <a:path extrusionOk="0" h="1920288" w="453600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253" name="Google Shape;253;p10"/>
                  <p:cNvSpPr/>
                  <p:nvPr/>
                </p:nvSpPr>
                <p:spPr>
                  <a:xfrm>
                    <a:off x="10992226" y="3165838"/>
                    <a:ext cx="482400" cy="1939601"/>
                  </a:xfrm>
                  <a:custGeom>
                    <a:rect b="b" l="l" r="r" t="t"/>
                    <a:pathLst>
                      <a:path extrusionOk="0" h="1939601" w="482400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grpSp>
              <p:nvGrpSpPr>
                <p:cNvPr id="254" name="Google Shape;254;p10"/>
                <p:cNvGrpSpPr/>
                <p:nvPr/>
              </p:nvGrpSpPr>
              <p:grpSpPr>
                <a:xfrm>
                  <a:off x="9086595" y="3423463"/>
                  <a:ext cx="844464" cy="2160000"/>
                  <a:chOff x="9086595" y="3423463"/>
                  <a:chExt cx="844464" cy="2160000"/>
                </a:xfrm>
              </p:grpSpPr>
              <p:cxnSp>
                <p:nvCxnSpPr>
                  <p:cNvPr id="255" name="Google Shape;255;p10"/>
                  <p:cNvCxnSpPr/>
                  <p:nvPr/>
                </p:nvCxnSpPr>
                <p:spPr>
                  <a:xfrm>
                    <a:off x="9508827" y="3423463"/>
                    <a:ext cx="0" cy="21600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256" name="Google Shape;256;p10"/>
                  <p:cNvSpPr/>
                  <p:nvPr/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rect b="b" l="l" r="r" t="t"/>
                    <a:pathLst>
                      <a:path extrusionOk="0" h="1239398" w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257" name="Google Shape;257;p10"/>
                  <p:cNvSpPr/>
                  <p:nvPr/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rect b="b" l="l" r="r" t="t"/>
                    <a:pathLst>
                      <a:path extrusionOk="0" h="1239398" w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</p:grpSp>
        </p:grpSp>
        <p:grpSp>
          <p:nvGrpSpPr>
            <p:cNvPr id="258" name="Google Shape;258;p10"/>
            <p:cNvGrpSpPr/>
            <p:nvPr/>
          </p:nvGrpSpPr>
          <p:grpSpPr>
            <a:xfrm flipH="1" rot="10800000">
              <a:off x="2168045" y="-132284"/>
              <a:ext cx="5849449" cy="7083427"/>
              <a:chOff x="6620287" y="-98150"/>
              <a:chExt cx="5849449" cy="7083427"/>
            </a:xfrm>
          </p:grpSpPr>
          <p:grpSp>
            <p:nvGrpSpPr>
              <p:cNvPr id="259" name="Google Shape;259;p10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0" name="Google Shape;260;p10"/>
                <p:cNvSpPr/>
                <p:nvPr/>
              </p:nvSpPr>
              <p:spPr>
                <a:xfrm>
                  <a:off x="1816102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61" name="Google Shape;261;p10"/>
                <p:cNvSpPr/>
                <p:nvPr/>
              </p:nvSpPr>
              <p:spPr>
                <a:xfrm>
                  <a:off x="1816101" y="2205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62" name="Google Shape;262;p10"/>
                <p:cNvSpPr/>
                <p:nvPr/>
              </p:nvSpPr>
              <p:spPr>
                <a:xfrm>
                  <a:off x="587376" y="1443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63" name="Google Shape;263;p10"/>
                <p:cNvSpPr/>
                <p:nvPr/>
              </p:nvSpPr>
              <p:spPr>
                <a:xfrm>
                  <a:off x="587376" y="2205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64" name="Google Shape;264;p10"/>
                <p:cNvSpPr/>
                <p:nvPr/>
              </p:nvSpPr>
              <p:spPr>
                <a:xfrm>
                  <a:off x="587376" y="2967038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65" name="Google Shape;265;p10"/>
                <p:cNvSpPr/>
                <p:nvPr/>
              </p:nvSpPr>
              <p:spPr>
                <a:xfrm>
                  <a:off x="1816101" y="2967037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66" name="Google Shape;266;p10"/>
                <p:cNvSpPr/>
                <p:nvPr/>
              </p:nvSpPr>
              <p:spPr>
                <a:xfrm>
                  <a:off x="1816101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67" name="Google Shape;267;p10"/>
                <p:cNvSpPr/>
                <p:nvPr/>
              </p:nvSpPr>
              <p:spPr>
                <a:xfrm>
                  <a:off x="1497013" y="280987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68" name="Google Shape;268;p10"/>
                <p:cNvSpPr/>
                <p:nvPr/>
              </p:nvSpPr>
              <p:spPr>
                <a:xfrm>
                  <a:off x="587375" y="1390651"/>
                  <a:ext cx="1228725" cy="761999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69" name="Google Shape;269;p10"/>
                <p:cNvSpPr/>
                <p:nvPr/>
              </p:nvSpPr>
              <p:spPr>
                <a:xfrm>
                  <a:off x="1816101" y="1362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70" name="Google Shape;270;p10"/>
                <p:cNvSpPr/>
                <p:nvPr/>
              </p:nvSpPr>
              <p:spPr>
                <a:xfrm>
                  <a:off x="587376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71" name="Google Shape;271;p10"/>
                <p:cNvSpPr/>
                <p:nvPr/>
              </p:nvSpPr>
              <p:spPr>
                <a:xfrm>
                  <a:off x="1816101" y="2124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>
                  <a:off x="587376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73" name="Google Shape;273;p10"/>
                <p:cNvSpPr/>
                <p:nvPr/>
              </p:nvSpPr>
              <p:spPr>
                <a:xfrm>
                  <a:off x="1816101" y="2886075"/>
                  <a:ext cx="1228725" cy="790575"/>
                </a:xfrm>
                <a:custGeom>
                  <a:rect b="b" l="l" r="r" t="t"/>
                  <a:pathLst>
                    <a:path extrusionOk="0" h="166" w="258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grpSp>
              <p:nvGrpSpPr>
                <p:cNvPr id="274" name="Google Shape;274;p10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cxnSp>
                <p:nvCxnSpPr>
                  <p:cNvPr id="275" name="Google Shape;275;p10"/>
                  <p:cNvCxnSpPr/>
                  <p:nvPr/>
                </p:nvCxnSpPr>
                <p:spPr>
                  <a:xfrm>
                    <a:off x="587376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6" name="Google Shape;276;p10"/>
                  <p:cNvCxnSpPr/>
                  <p:nvPr/>
                </p:nvCxnSpPr>
                <p:spPr>
                  <a:xfrm flipH="1" rot="10800000">
                    <a:off x="1816101" y="1443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7" name="Google Shape;277;p10"/>
                  <p:cNvCxnSpPr/>
                  <p:nvPr/>
                </p:nvCxnSpPr>
                <p:spPr>
                  <a:xfrm rot="10800000">
                    <a:off x="1816101" y="280988"/>
                    <a:ext cx="0" cy="3838575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8" name="Google Shape;278;p10"/>
                  <p:cNvCxnSpPr/>
                  <p:nvPr/>
                </p:nvCxnSpPr>
                <p:spPr>
                  <a:xfrm>
                    <a:off x="587376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9" name="Google Shape;279;p10"/>
                  <p:cNvCxnSpPr/>
                  <p:nvPr/>
                </p:nvCxnSpPr>
                <p:spPr>
                  <a:xfrm flipH="1" rot="10800000">
                    <a:off x="1816101" y="2205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80" name="Google Shape;280;p10"/>
                  <p:cNvCxnSpPr/>
                  <p:nvPr/>
                </p:nvCxnSpPr>
                <p:spPr>
                  <a:xfrm>
                    <a:off x="587376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81" name="Google Shape;281;p10"/>
                  <p:cNvCxnSpPr/>
                  <p:nvPr/>
                </p:nvCxnSpPr>
                <p:spPr>
                  <a:xfrm flipH="1" rot="10800000">
                    <a:off x="1816101" y="2967038"/>
                    <a:ext cx="1228725" cy="709613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FFFFFF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282" name="Google Shape;282;p10"/>
              <p:cNvGrpSpPr/>
              <p:nvPr/>
            </p:nvGrpSpPr>
            <p:grpSpPr>
              <a:xfrm rot="2700000">
                <a:off x="9958667" y="202033"/>
                <a:ext cx="1785984" cy="2261968"/>
                <a:chOff x="3125006" y="3120856"/>
                <a:chExt cx="1785984" cy="2261968"/>
              </a:xfrm>
            </p:grpSpPr>
            <p:grpSp>
              <p:nvGrpSpPr>
                <p:cNvPr id="283" name="Google Shape;283;p10"/>
                <p:cNvGrpSpPr/>
                <p:nvPr/>
              </p:nvGrpSpPr>
              <p:grpSpPr>
                <a:xfrm>
                  <a:off x="3136819" y="3120856"/>
                  <a:ext cx="1760933" cy="2261968"/>
                  <a:chOff x="4749017" y="2945157"/>
                  <a:chExt cx="1760933" cy="2261968"/>
                </a:xfrm>
              </p:grpSpPr>
              <p:cxnSp>
                <p:nvCxnSpPr>
                  <p:cNvPr id="284" name="Google Shape;284;p10"/>
                  <p:cNvCxnSpPr/>
                  <p:nvPr/>
                </p:nvCxnSpPr>
                <p:spPr>
                  <a:xfrm>
                    <a:off x="5630197" y="2998646"/>
                    <a:ext cx="0" cy="2208479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285" name="Google Shape;285;p10"/>
                  <p:cNvCxnSpPr/>
                  <p:nvPr/>
                </p:nvCxnSpPr>
                <p:spPr>
                  <a:xfrm>
                    <a:off x="4749017" y="4416771"/>
                    <a:ext cx="1760933" cy="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286" name="Google Shape;286;p10"/>
                  <p:cNvSpPr/>
                  <p:nvPr/>
                </p:nvSpPr>
                <p:spPr>
                  <a:xfrm rot="-8100000">
                    <a:off x="5136242" y="3224252"/>
                    <a:ext cx="987915" cy="987915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287" name="Google Shape;287;p10"/>
                  <p:cNvSpPr/>
                  <p:nvPr/>
                </p:nvSpPr>
                <p:spPr>
                  <a:xfrm rot="-8100000">
                    <a:off x="5327037" y="3070731"/>
                    <a:ext cx="606323" cy="606323"/>
                  </a:xfrm>
                  <a:custGeom>
                    <a:rect b="b" l="l" r="r" t="t"/>
                    <a:pathLst>
                      <a:path extrusionOk="0" h="1302493" w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grpSp>
              <p:nvGrpSpPr>
                <p:cNvPr id="288" name="Google Shape;288;p10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89" name="Google Shape;289;p10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rect b="b" l="l" r="r" t="t"/>
                    <a:pathLst>
                      <a:path extrusionOk="0" h="1794975" w="892801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290" name="Google Shape;290;p10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rect b="b" l="l" r="r" t="t"/>
                    <a:pathLst>
                      <a:path extrusionOk="0" h="1795123" w="89318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</p:grpSp>
          <p:grpSp>
            <p:nvGrpSpPr>
              <p:cNvPr id="291" name="Google Shape;291;p10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292" name="Google Shape;292;p10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293" name="Google Shape;293;p10"/>
                  <p:cNvSpPr/>
                  <p:nvPr/>
                </p:nvSpPr>
                <p:spPr>
                  <a:xfrm>
                    <a:off x="5959192" y="333389"/>
                    <a:ext cx="319088" cy="1419225"/>
                  </a:xfrm>
                  <a:custGeom>
                    <a:rect b="b" l="l" r="r" t="t"/>
                    <a:pathLst>
                      <a:path extrusionOk="0" h="298" w="67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294" name="Google Shape;294;p10"/>
                  <p:cNvSpPr/>
                  <p:nvPr/>
                </p:nvSpPr>
                <p:spPr>
                  <a:xfrm>
                    <a:off x="6278280" y="333389"/>
                    <a:ext cx="314325" cy="1419225"/>
                  </a:xfrm>
                  <a:custGeom>
                    <a:rect b="b" l="l" r="r" t="t"/>
                    <a:pathLst>
                      <a:path extrusionOk="0" h="298" w="66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cxnSp>
              <p:nvCxnSpPr>
                <p:cNvPr id="295" name="Google Shape;295;p10"/>
                <p:cNvCxnSpPr/>
                <p:nvPr/>
              </p:nvCxnSpPr>
              <p:spPr>
                <a:xfrm rot="10800000">
                  <a:off x="6278281" y="333389"/>
                  <a:ext cx="0" cy="1862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96" name="Google Shape;296;p10"/>
              <p:cNvGrpSpPr/>
              <p:nvPr/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297" name="Google Shape;297;p10"/>
                <p:cNvSpPr/>
                <p:nvPr/>
              </p:nvSpPr>
              <p:spPr>
                <a:xfrm>
                  <a:off x="6376988" y="280988"/>
                  <a:ext cx="319088" cy="1419225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298" name="Google Shape;298;p10"/>
                <p:cNvSpPr/>
                <p:nvPr/>
              </p:nvSpPr>
              <p:spPr>
                <a:xfrm>
                  <a:off x="6696076" y="280988"/>
                  <a:ext cx="314325" cy="1419225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299" name="Google Shape;299;p10"/>
                <p:cNvCxnSpPr/>
                <p:nvPr/>
              </p:nvCxnSpPr>
              <p:spPr>
                <a:xfrm rot="10800000">
                  <a:off x="6696076" y="280988"/>
                  <a:ext cx="0" cy="1862138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0" name="Google Shape;300;p10"/>
              <p:cNvGrpSpPr/>
              <p:nvPr/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301" name="Google Shape;301;p10"/>
                <p:cNvGrpSpPr/>
                <p:nvPr/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302" name="Google Shape;302;p10"/>
                  <p:cNvSpPr/>
                  <p:nvPr/>
                </p:nvSpPr>
                <p:spPr>
                  <a:xfrm>
                    <a:off x="10538626" y="3183996"/>
                    <a:ext cx="453600" cy="1920288"/>
                  </a:xfrm>
                  <a:custGeom>
                    <a:rect b="b" l="l" r="r" t="t"/>
                    <a:pathLst>
                      <a:path extrusionOk="0" h="1920288" w="453600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303" name="Google Shape;303;p10"/>
                  <p:cNvSpPr/>
                  <p:nvPr/>
                </p:nvSpPr>
                <p:spPr>
                  <a:xfrm>
                    <a:off x="10992226" y="3165838"/>
                    <a:ext cx="482400" cy="1939601"/>
                  </a:xfrm>
                  <a:custGeom>
                    <a:rect b="b" l="l" r="r" t="t"/>
                    <a:pathLst>
                      <a:path extrusionOk="0" h="1939601" w="482400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9803"/>
                        </a:srgbClr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  <p:grpSp>
              <p:nvGrpSpPr>
                <p:cNvPr id="304" name="Google Shape;304;p10"/>
                <p:cNvGrpSpPr/>
                <p:nvPr/>
              </p:nvGrpSpPr>
              <p:grpSpPr>
                <a:xfrm>
                  <a:off x="9086595" y="3423463"/>
                  <a:ext cx="844464" cy="2160000"/>
                  <a:chOff x="9086595" y="3423463"/>
                  <a:chExt cx="844464" cy="2160000"/>
                </a:xfrm>
              </p:grpSpPr>
              <p:cxnSp>
                <p:nvCxnSpPr>
                  <p:cNvPr id="305" name="Google Shape;305;p10"/>
                  <p:cNvCxnSpPr/>
                  <p:nvPr/>
                </p:nvCxnSpPr>
                <p:spPr>
                  <a:xfrm>
                    <a:off x="9508827" y="3423463"/>
                    <a:ext cx="0" cy="21600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306" name="Google Shape;306;p10"/>
                  <p:cNvSpPr/>
                  <p:nvPr/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rect b="b" l="l" r="r" t="t"/>
                    <a:pathLst>
                      <a:path extrusionOk="0" h="1239398" w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  <p:sp>
                <p:nvSpPr>
                  <p:cNvPr id="307" name="Google Shape;307;p10"/>
                  <p:cNvSpPr/>
                  <p:nvPr/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rect b="b" l="l" r="r" t="t"/>
                    <a:pathLst>
                      <a:path extrusionOk="0" h="1239398" w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venir"/>
                      <a:ea typeface="Avenir"/>
                      <a:cs typeface="Avenir"/>
                      <a:sym typeface="Avenir"/>
                    </a:endParaRPr>
                  </a:p>
                </p:txBody>
              </p:sp>
            </p:grpSp>
          </p:grpSp>
        </p:grpSp>
      </p:grpSp>
      <p:sp>
        <p:nvSpPr>
          <p:cNvPr id="308" name="Google Shape;308;p10"/>
          <p:cNvSpPr txBox="1"/>
          <p:nvPr>
            <p:ph idx="1" type="body"/>
          </p:nvPr>
        </p:nvSpPr>
        <p:spPr>
          <a:xfrm>
            <a:off x="8181686" y="2876550"/>
            <a:ext cx="3059113" cy="2983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1"/>
          <p:cNvSpPr txBox="1"/>
          <p:nvPr>
            <p:ph type="title"/>
          </p:nvPr>
        </p:nvSpPr>
        <p:spPr>
          <a:xfrm>
            <a:off x="530307" y="536573"/>
            <a:ext cx="3856679" cy="14530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11" name="Google Shape;311;p11"/>
          <p:cNvCxnSpPr/>
          <p:nvPr/>
        </p:nvCxnSpPr>
        <p:spPr>
          <a:xfrm>
            <a:off x="2179125" y="2428148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p11"/>
          <p:cNvSpPr txBox="1"/>
          <p:nvPr>
            <p:ph idx="1" type="body"/>
          </p:nvPr>
        </p:nvSpPr>
        <p:spPr>
          <a:xfrm>
            <a:off x="907606" y="2877018"/>
            <a:ext cx="3060000" cy="2938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11"/>
          <p:cNvSpPr txBox="1"/>
          <p:nvPr>
            <p:ph idx="10" type="dt"/>
          </p:nvPr>
        </p:nvSpPr>
        <p:spPr>
          <a:xfrm>
            <a:off x="450000" y="6357168"/>
            <a:ext cx="148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11"/>
          <p:cNvSpPr txBox="1"/>
          <p:nvPr>
            <p:ph idx="11" type="ftr"/>
          </p:nvPr>
        </p:nvSpPr>
        <p:spPr>
          <a:xfrm>
            <a:off x="1996947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1"/>
          <p:cNvSpPr/>
          <p:nvPr>
            <p:ph idx="2" type="pic"/>
          </p:nvPr>
        </p:nvSpPr>
        <p:spPr>
          <a:xfrm>
            <a:off x="4979987" y="0"/>
            <a:ext cx="7212013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11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9" name="Google Shape;319;p12"/>
          <p:cNvSpPr txBox="1"/>
          <p:nvPr>
            <p:ph type="title"/>
          </p:nvPr>
        </p:nvSpPr>
        <p:spPr>
          <a:xfrm>
            <a:off x="989400" y="563402"/>
            <a:ext cx="4075200" cy="20585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12"/>
          <p:cNvSpPr txBox="1"/>
          <p:nvPr>
            <p:ph idx="1" type="subTitle"/>
          </p:nvPr>
        </p:nvSpPr>
        <p:spPr>
          <a:xfrm>
            <a:off x="990000" y="4248000"/>
            <a:ext cx="4075200" cy="152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lvl="3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12"/>
          <p:cNvSpPr/>
          <p:nvPr>
            <p:ph idx="2" type="pic"/>
          </p:nvPr>
        </p:nvSpPr>
        <p:spPr>
          <a:xfrm>
            <a:off x="6654800" y="563563"/>
            <a:ext cx="4995863" cy="2706687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12"/>
          <p:cNvSpPr/>
          <p:nvPr>
            <p:ph idx="3" type="pic"/>
          </p:nvPr>
        </p:nvSpPr>
        <p:spPr>
          <a:xfrm>
            <a:off x="6654800" y="3587750"/>
            <a:ext cx="4995863" cy="269875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23" name="Google Shape;323;p12"/>
          <p:cNvGrpSpPr/>
          <p:nvPr/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324" name="Google Shape;324;p12"/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lt2">
                <a:alpha val="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25" name="Google Shape;325;p12"/>
            <p:cNvGrpSpPr/>
            <p:nvPr/>
          </p:nvGrpSpPr>
          <p:grpSpPr>
            <a:xfrm>
              <a:off x="5422657" y="2958667"/>
              <a:ext cx="1332015" cy="987941"/>
              <a:chOff x="6580978" y="2958667"/>
              <a:chExt cx="1332015" cy="987941"/>
            </a:xfrm>
          </p:grpSpPr>
          <p:grpSp>
            <p:nvGrpSpPr>
              <p:cNvPr id="326" name="Google Shape;326;p12"/>
              <p:cNvGrpSpPr/>
              <p:nvPr/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27" name="Google Shape;327;p12"/>
                <p:cNvSpPr/>
                <p:nvPr/>
              </p:nvSpPr>
              <p:spPr>
                <a:xfrm>
                  <a:off x="4799744" y="2905614"/>
                  <a:ext cx="159772" cy="710627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28" name="Google Shape;328;p12"/>
                <p:cNvSpPr/>
                <p:nvPr/>
              </p:nvSpPr>
              <p:spPr>
                <a:xfrm>
                  <a:off x="4959516" y="2905614"/>
                  <a:ext cx="157387" cy="710627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329" name="Google Shape;329;p12"/>
                <p:cNvCxnSpPr/>
                <p:nvPr/>
              </p:nvCxnSpPr>
              <p:spPr>
                <a:xfrm rot="10800000">
                  <a:off x="4959516" y="2905614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30" name="Google Shape;330;p12"/>
              <p:cNvGrpSpPr/>
              <p:nvPr/>
            </p:nvGrpSpPr>
            <p:grpSpPr>
              <a:xfrm flipH="1" rot="-2700000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4799744" y="2905614"/>
                  <a:ext cx="159772" cy="710627"/>
                </a:xfrm>
                <a:custGeom>
                  <a:rect b="b" l="l" r="r" t="t"/>
                  <a:pathLst>
                    <a:path extrusionOk="0" h="298" w="67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4959516" y="2905614"/>
                  <a:ext cx="157387" cy="710627"/>
                </a:xfrm>
                <a:custGeom>
                  <a:rect b="b" l="l" r="r" t="t"/>
                  <a:pathLst>
                    <a:path extrusionOk="0" h="298" w="66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9803"/>
                      </a:srgbClr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endParaRPr>
                </a:p>
              </p:txBody>
            </p:sp>
            <p:cxnSp>
              <p:nvCxnSpPr>
                <p:cNvPr id="333" name="Google Shape;333;p12"/>
                <p:cNvCxnSpPr/>
                <p:nvPr/>
              </p:nvCxnSpPr>
              <p:spPr>
                <a:xfrm rot="10800000">
                  <a:off x="4959516" y="2905614"/>
                  <a:ext cx="0" cy="1080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FFFFFF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3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13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13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3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13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meline">
  <p:cSld name="1_Timeline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14"/>
          <p:cNvSpPr txBox="1"/>
          <p:nvPr>
            <p:ph idx="1" type="body"/>
          </p:nvPr>
        </p:nvSpPr>
        <p:spPr>
          <a:xfrm>
            <a:off x="838200" y="1839595"/>
            <a:ext cx="10515600" cy="415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·"/>
              <a:defRPr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3" name="Google Shape;343;p14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4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4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"/>
          <p:cNvSpPr txBox="1"/>
          <p:nvPr>
            <p:ph type="ctrTitle"/>
          </p:nvPr>
        </p:nvSpPr>
        <p:spPr>
          <a:xfrm>
            <a:off x="7324726" y="4217899"/>
            <a:ext cx="4079874" cy="1132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5"/>
          <p:cNvSpPr txBox="1"/>
          <p:nvPr>
            <p:ph idx="1" type="subTitle"/>
          </p:nvPr>
        </p:nvSpPr>
        <p:spPr>
          <a:xfrm>
            <a:off x="7324726" y="1541995"/>
            <a:ext cx="4079874" cy="2457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i="0" sz="3200"/>
            </a:lvl1pPr>
            <a:lvl2pPr lvl="1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sz="2000"/>
            </a:lvl2pPr>
            <a:lvl3pPr lvl="2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venir"/>
              <a:buNone/>
              <a:defRPr sz="1600"/>
            </a:lvl4pPr>
            <a:lvl5pPr lvl="4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9" name="Google Shape;349;p15"/>
          <p:cNvSpPr/>
          <p:nvPr>
            <p:ph idx="2" type="pic"/>
          </p:nvPr>
        </p:nvSpPr>
        <p:spPr>
          <a:xfrm>
            <a:off x="539750" y="536575"/>
            <a:ext cx="2366963" cy="2760663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15"/>
          <p:cNvSpPr/>
          <p:nvPr>
            <p:ph idx="3" type="pic"/>
          </p:nvPr>
        </p:nvSpPr>
        <p:spPr>
          <a:xfrm>
            <a:off x="3174887" y="543842"/>
            <a:ext cx="2366963" cy="2760663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15"/>
          <p:cNvSpPr/>
          <p:nvPr>
            <p:ph idx="4" type="pic"/>
          </p:nvPr>
        </p:nvSpPr>
        <p:spPr>
          <a:xfrm>
            <a:off x="539642" y="3563566"/>
            <a:ext cx="2366963" cy="2760663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15"/>
          <p:cNvSpPr/>
          <p:nvPr>
            <p:ph idx="5" type="pic"/>
          </p:nvPr>
        </p:nvSpPr>
        <p:spPr>
          <a:xfrm>
            <a:off x="3174779" y="3570833"/>
            <a:ext cx="2366963" cy="2760663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15"/>
          <p:cNvSpPr txBox="1"/>
          <p:nvPr/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20XX</a:t>
            </a:r>
            <a:endParaRPr/>
          </a:p>
        </p:txBody>
      </p:sp>
      <p:cxnSp>
        <p:nvCxnSpPr>
          <p:cNvPr id="354" name="Google Shape;354;p15"/>
          <p:cNvCxnSpPr/>
          <p:nvPr/>
        </p:nvCxnSpPr>
        <p:spPr>
          <a:xfrm>
            <a:off x="6096000" y="540000"/>
            <a:ext cx="0" cy="577800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5" name="Google Shape;355;p15"/>
          <p:cNvGrpSpPr/>
          <p:nvPr/>
        </p:nvGrpSpPr>
        <p:grpSpPr>
          <a:xfrm flipH="1" rot="8100000">
            <a:off x="6441273" y="523289"/>
            <a:ext cx="924390" cy="1045314"/>
            <a:chOff x="6200905" y="2967038"/>
            <a:chExt cx="924390" cy="1045314"/>
          </a:xfrm>
        </p:grpSpPr>
        <p:grpSp>
          <p:nvGrpSpPr>
            <p:cNvPr id="356" name="Google Shape;356;p15"/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57" name="Google Shape;357;p15"/>
              <p:cNvSpPr/>
              <p:nvPr/>
            </p:nvSpPr>
            <p:spPr>
              <a:xfrm>
                <a:off x="6808136" y="2967038"/>
                <a:ext cx="159772" cy="710627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58" name="Google Shape;358;p15"/>
              <p:cNvSpPr/>
              <p:nvPr/>
            </p:nvSpPr>
            <p:spPr>
              <a:xfrm>
                <a:off x="6967908" y="2967038"/>
                <a:ext cx="157387" cy="710627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359" name="Google Shape;359;p15"/>
              <p:cNvCxnSpPr/>
              <p:nvPr/>
            </p:nvCxnSpPr>
            <p:spPr>
              <a:xfrm rot="10800000">
                <a:off x="6967908" y="2967038"/>
                <a:ext cx="0" cy="932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60" name="Google Shape;360;p15"/>
            <p:cNvGrpSpPr/>
            <p:nvPr/>
          </p:nvGrpSpPr>
          <p:grpSpPr>
            <a:xfrm flipH="1" rot="-2700000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61" name="Google Shape;361;p15"/>
              <p:cNvSpPr/>
              <p:nvPr/>
            </p:nvSpPr>
            <p:spPr>
              <a:xfrm>
                <a:off x="6808136" y="2967038"/>
                <a:ext cx="159772" cy="710627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6967908" y="2967038"/>
                <a:ext cx="157387" cy="710627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363" name="Google Shape;363;p15"/>
              <p:cNvCxnSpPr/>
              <p:nvPr/>
            </p:nvCxnSpPr>
            <p:spPr>
              <a:xfrm rot="10800000">
                <a:off x="6967908" y="2967038"/>
                <a:ext cx="0" cy="932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364" name="Google Shape;364;p15"/>
          <p:cNvSpPr txBox="1"/>
          <p:nvPr/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SAMPLE FOOTER TEXT</a:t>
            </a:r>
            <a:endParaRPr/>
          </a:p>
        </p:txBody>
      </p:sp>
      <p:grpSp>
        <p:nvGrpSpPr>
          <p:cNvPr id="365" name="Google Shape;365;p15"/>
          <p:cNvGrpSpPr/>
          <p:nvPr/>
        </p:nvGrpSpPr>
        <p:grpSpPr>
          <a:xfrm flipH="1" rot="-2700000">
            <a:off x="10970369" y="5271528"/>
            <a:ext cx="924390" cy="1045314"/>
            <a:chOff x="6200905" y="2967038"/>
            <a:chExt cx="924390" cy="1045314"/>
          </a:xfrm>
        </p:grpSpPr>
        <p:grpSp>
          <p:nvGrpSpPr>
            <p:cNvPr id="366" name="Google Shape;366;p15"/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7" name="Google Shape;367;p15"/>
              <p:cNvSpPr/>
              <p:nvPr/>
            </p:nvSpPr>
            <p:spPr>
              <a:xfrm>
                <a:off x="6808136" y="2967038"/>
                <a:ext cx="159772" cy="710627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6967908" y="2967038"/>
                <a:ext cx="157387" cy="710627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369" name="Google Shape;369;p15"/>
              <p:cNvCxnSpPr/>
              <p:nvPr/>
            </p:nvCxnSpPr>
            <p:spPr>
              <a:xfrm rot="10800000">
                <a:off x="6967908" y="2967038"/>
                <a:ext cx="0" cy="932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370" name="Google Shape;370;p15"/>
            <p:cNvGrpSpPr/>
            <p:nvPr/>
          </p:nvGrpSpPr>
          <p:grpSpPr>
            <a:xfrm flipH="1" rot="-2700000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71" name="Google Shape;371;p15"/>
              <p:cNvSpPr/>
              <p:nvPr/>
            </p:nvSpPr>
            <p:spPr>
              <a:xfrm>
                <a:off x="6808136" y="2967038"/>
                <a:ext cx="159772" cy="710627"/>
              </a:xfrm>
              <a:custGeom>
                <a:rect b="b" l="l" r="r" t="t"/>
                <a:pathLst>
                  <a:path extrusionOk="0" h="298" w="67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72" name="Google Shape;372;p15"/>
              <p:cNvSpPr/>
              <p:nvPr/>
            </p:nvSpPr>
            <p:spPr>
              <a:xfrm>
                <a:off x="6967908" y="2967038"/>
                <a:ext cx="157387" cy="710627"/>
              </a:xfrm>
              <a:custGeom>
                <a:rect b="b" l="l" r="r" t="t"/>
                <a:pathLst>
                  <a:path extrusionOk="0" h="298" w="66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9803"/>
                    </a:srgbClr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cxnSp>
            <p:nvCxnSpPr>
              <p:cNvPr id="373" name="Google Shape;373;p15"/>
              <p:cNvCxnSpPr/>
              <p:nvPr/>
            </p:nvCxnSpPr>
            <p:spPr>
              <a:xfrm rot="10800000">
                <a:off x="6967908" y="2967038"/>
                <a:ext cx="0" cy="9324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374" name="Google Shape;374;p15"/>
          <p:cNvSpPr txBox="1"/>
          <p:nvPr/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cap="non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‹#›</a:t>
            </a:fld>
            <a:endParaRPr sz="1000" cap="none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16"/>
          <p:cNvSpPr/>
          <p:nvPr>
            <p:ph idx="2" type="pic"/>
          </p:nvPr>
        </p:nvSpPr>
        <p:spPr>
          <a:xfrm>
            <a:off x="1166813" y="2479675"/>
            <a:ext cx="1587500" cy="233045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16"/>
          <p:cNvSpPr/>
          <p:nvPr>
            <p:ph idx="3" type="pic"/>
          </p:nvPr>
        </p:nvSpPr>
        <p:spPr>
          <a:xfrm>
            <a:off x="3228885" y="2479675"/>
            <a:ext cx="1587500" cy="233045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16"/>
          <p:cNvSpPr/>
          <p:nvPr>
            <p:ph idx="4" type="pic"/>
          </p:nvPr>
        </p:nvSpPr>
        <p:spPr>
          <a:xfrm>
            <a:off x="5302249" y="2479675"/>
            <a:ext cx="1587500" cy="2330450"/>
          </a:xfrm>
          <a:prstGeom prst="rect">
            <a:avLst/>
          </a:prstGeom>
          <a:noFill/>
          <a:ln>
            <a:noFill/>
          </a:ln>
        </p:spPr>
      </p:sp>
      <p:sp>
        <p:nvSpPr>
          <p:cNvPr id="380" name="Google Shape;380;p16"/>
          <p:cNvSpPr/>
          <p:nvPr>
            <p:ph idx="5" type="pic"/>
          </p:nvPr>
        </p:nvSpPr>
        <p:spPr>
          <a:xfrm>
            <a:off x="7364764" y="2479675"/>
            <a:ext cx="1587500" cy="2330450"/>
          </a:xfrm>
          <a:prstGeom prst="rect">
            <a:avLst/>
          </a:prstGeom>
          <a:noFill/>
          <a:ln>
            <a:noFill/>
          </a:ln>
        </p:spPr>
      </p:sp>
      <p:sp>
        <p:nvSpPr>
          <p:cNvPr id="381" name="Google Shape;381;p16"/>
          <p:cNvSpPr/>
          <p:nvPr>
            <p:ph idx="6" type="pic"/>
          </p:nvPr>
        </p:nvSpPr>
        <p:spPr>
          <a:xfrm>
            <a:off x="9437688" y="2479675"/>
            <a:ext cx="1587500" cy="233045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82" name="Google Shape;382;p16"/>
          <p:cNvCxnSpPr/>
          <p:nvPr/>
        </p:nvCxnSpPr>
        <p:spPr>
          <a:xfrm>
            <a:off x="5826000" y="1911592"/>
            <a:ext cx="5400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p16"/>
          <p:cNvSpPr txBox="1"/>
          <p:nvPr>
            <p:ph idx="1" type="body"/>
          </p:nvPr>
        </p:nvSpPr>
        <p:spPr>
          <a:xfrm>
            <a:off x="1166813" y="5094555"/>
            <a:ext cx="1587499" cy="3502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4" name="Google Shape;384;p16"/>
          <p:cNvSpPr txBox="1"/>
          <p:nvPr>
            <p:ph idx="7" type="body"/>
          </p:nvPr>
        </p:nvSpPr>
        <p:spPr>
          <a:xfrm>
            <a:off x="1166813" y="5371723"/>
            <a:ext cx="1587499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5" name="Google Shape;385;p16"/>
          <p:cNvSpPr txBox="1"/>
          <p:nvPr>
            <p:ph idx="8" type="body"/>
          </p:nvPr>
        </p:nvSpPr>
        <p:spPr>
          <a:xfrm>
            <a:off x="3228885" y="5094555"/>
            <a:ext cx="1587499" cy="3502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6" name="Google Shape;386;p16"/>
          <p:cNvSpPr txBox="1"/>
          <p:nvPr>
            <p:ph idx="9" type="body"/>
          </p:nvPr>
        </p:nvSpPr>
        <p:spPr>
          <a:xfrm>
            <a:off x="3228885" y="5371723"/>
            <a:ext cx="1587499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7" name="Google Shape;387;p16"/>
          <p:cNvSpPr txBox="1"/>
          <p:nvPr>
            <p:ph idx="13" type="body"/>
          </p:nvPr>
        </p:nvSpPr>
        <p:spPr>
          <a:xfrm>
            <a:off x="5302249" y="5094555"/>
            <a:ext cx="1587499" cy="3502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8" name="Google Shape;388;p16"/>
          <p:cNvSpPr txBox="1"/>
          <p:nvPr>
            <p:ph idx="14" type="body"/>
          </p:nvPr>
        </p:nvSpPr>
        <p:spPr>
          <a:xfrm>
            <a:off x="5302249" y="5371723"/>
            <a:ext cx="1587499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9" name="Google Shape;389;p16"/>
          <p:cNvSpPr txBox="1"/>
          <p:nvPr>
            <p:ph idx="15" type="body"/>
          </p:nvPr>
        </p:nvSpPr>
        <p:spPr>
          <a:xfrm>
            <a:off x="7364765" y="5094555"/>
            <a:ext cx="1587499" cy="3502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0" name="Google Shape;390;p16"/>
          <p:cNvSpPr txBox="1"/>
          <p:nvPr>
            <p:ph idx="16" type="body"/>
          </p:nvPr>
        </p:nvSpPr>
        <p:spPr>
          <a:xfrm>
            <a:off x="7364765" y="5371723"/>
            <a:ext cx="1587499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1" name="Google Shape;391;p16"/>
          <p:cNvSpPr txBox="1"/>
          <p:nvPr>
            <p:ph idx="17" type="body"/>
          </p:nvPr>
        </p:nvSpPr>
        <p:spPr>
          <a:xfrm>
            <a:off x="9437688" y="5094555"/>
            <a:ext cx="1587499" cy="3502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2" name="Google Shape;392;p16"/>
          <p:cNvSpPr txBox="1"/>
          <p:nvPr>
            <p:ph idx="18" type="body"/>
          </p:nvPr>
        </p:nvSpPr>
        <p:spPr>
          <a:xfrm>
            <a:off x="9437688" y="5371723"/>
            <a:ext cx="1587499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·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3" name="Google Shape;393;p16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16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16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  <a:defRPr b="0" i="0" sz="32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  <a:defRPr b="0" i="1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venir"/>
              <a:buNone/>
              <a:defRPr b="0" i="1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·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137">
          <p15:clr>
            <a:srgbClr val="F26B43"/>
          </p15:clr>
        </p15:guide>
        <p15:guide id="2" pos="680">
          <p15:clr>
            <a:srgbClr val="F26B43"/>
          </p15:clr>
        </p15:guide>
        <p15:guide id="3" pos="7000">
          <p15:clr>
            <a:srgbClr val="F26B43"/>
          </p15:clr>
        </p15:guide>
        <p15:guide id="4" orient="horz" pos="679">
          <p15:clr>
            <a:srgbClr val="F26B43"/>
          </p15:clr>
        </p15:guide>
        <p15:guide id="5" orient="horz" pos="3640">
          <p15:clr>
            <a:srgbClr val="F26B43"/>
          </p15:clr>
        </p15:guide>
        <p15:guide id="6" pos="6644">
          <p15:clr>
            <a:srgbClr val="F26B43"/>
          </p15:clr>
        </p15:guide>
        <p15:guide id="7" pos="6289">
          <p15:clr>
            <a:srgbClr val="F26B43"/>
          </p15:clr>
        </p15:guide>
        <p15:guide id="8" pos="5945">
          <p15:clr>
            <a:srgbClr val="F26B43"/>
          </p15:clr>
        </p15:guide>
        <p15:guide id="9" pos="1391">
          <p15:clr>
            <a:srgbClr val="F26B43"/>
          </p15:clr>
        </p15:guide>
        <p15:guide id="10" pos="1032">
          <p15:clr>
            <a:srgbClr val="F26B43"/>
          </p15:clr>
        </p15:guide>
        <p15:guide id="11" pos="1732">
          <p15:clr>
            <a:srgbClr val="F26B43"/>
          </p15:clr>
        </p15:guide>
        <p15:guide id="12" pos="2084">
          <p15:clr>
            <a:srgbClr val="F26B43"/>
          </p15:clr>
        </p15:guide>
        <p15:guide id="13" pos="5596">
          <p15:clr>
            <a:srgbClr val="F26B43"/>
          </p15:clr>
        </p15:guide>
        <p15:guide id="14" pos="2436">
          <p15:clr>
            <a:srgbClr val="F26B43"/>
          </p15:clr>
        </p15:guide>
        <p15:guide id="15" pos="5244">
          <p15:clr>
            <a:srgbClr val="F26B43"/>
          </p15:clr>
        </p15:guide>
        <p15:guide id="16" pos="2792">
          <p15:clr>
            <a:srgbClr val="F26B43"/>
          </p15:clr>
        </p15:guide>
        <p15:guide id="17" pos="4892">
          <p15:clr>
            <a:srgbClr val="F26B43"/>
          </p15:clr>
        </p15:guide>
        <p15:guide id="18" pos="4543">
          <p15:clr>
            <a:srgbClr val="F26B43"/>
          </p15:clr>
        </p15:guide>
        <p15:guide id="19" pos="3488">
          <p15:clr>
            <a:srgbClr val="F26B43"/>
          </p15:clr>
        </p15:guide>
        <p15:guide id="20" pos="4192">
          <p15:clr>
            <a:srgbClr val="F26B43"/>
          </p15:clr>
        </p15:guide>
        <p15:guide id="21" pos="340">
          <p15:clr>
            <a:srgbClr val="A4A3A4"/>
          </p15:clr>
        </p15:guide>
        <p15:guide id="22" pos="7340">
          <p15:clr>
            <a:srgbClr val="A4A3A4"/>
          </p15:clr>
        </p15:guide>
        <p15:guide id="23" orient="horz" pos="1062">
          <p15:clr>
            <a:srgbClr val="5ACBF0"/>
          </p15:clr>
        </p15:guide>
        <p15:guide id="24" orient="horz" pos="3982">
          <p15:clr>
            <a:srgbClr val="A4A3A4"/>
          </p15:clr>
        </p15:guide>
        <p15:guide id="25" orient="horz" pos="338">
          <p15:clr>
            <a:srgbClr val="A4A3A4"/>
          </p15:clr>
        </p15:guide>
        <p15:guide id="26" orient="horz" pos="950">
          <p15:clr>
            <a:srgbClr val="5ACBF0"/>
          </p15:clr>
        </p15:guide>
        <p15:guide id="27" orient="horz" pos="249">
          <p15:clr>
            <a:srgbClr val="5ACBF0"/>
          </p15:clr>
        </p15:guide>
        <p15:guide id="28" orient="horz" pos="2160">
          <p15:clr>
            <a:srgbClr val="A4A3A4"/>
          </p15:clr>
        </p15:guide>
        <p15:guide id="29" pos="3840">
          <p15:clr>
            <a:srgbClr val="A4A3A4"/>
          </p15:clr>
        </p15:guide>
        <p15:guide id="30" pos="240">
          <p15:clr>
            <a:srgbClr val="547EBF"/>
          </p15:clr>
        </p15:guide>
        <p15:guide id="31" orient="horz" pos="240">
          <p15:clr>
            <a:srgbClr val="547EBF"/>
          </p15:clr>
        </p15:guide>
        <p15:guide id="32" pos="7440">
          <p15:clr>
            <a:srgbClr val="547EBF"/>
          </p15:clr>
        </p15:guide>
        <p15:guide id="33" orient="horz" pos="4080">
          <p15:clr>
            <a:srgbClr val="547EBF"/>
          </p15:clr>
        </p15:guide>
        <p15:guide id="34" pos="3960">
          <p15:clr>
            <a:srgbClr val="547EBF"/>
          </p15:clr>
        </p15:guide>
        <p15:guide id="35" pos="3720">
          <p15:clr>
            <a:srgbClr val="547EBF"/>
          </p15:clr>
        </p15:guide>
        <p15:guide id="36" pos="2112">
          <p15:clr>
            <a:srgbClr val="547EBF"/>
          </p15:clr>
        </p15:guide>
        <p15:guide id="37" pos="1848">
          <p15:clr>
            <a:srgbClr val="547EBF"/>
          </p15:clr>
        </p15:guide>
        <p15:guide id="38" pos="5568">
          <p15:clr>
            <a:srgbClr val="547EBF"/>
          </p15:clr>
        </p15:guide>
        <p15:guide id="39" pos="5832">
          <p15:clr>
            <a:srgbClr val="547EBF"/>
          </p15:clr>
        </p15:guide>
        <p15:guide id="40" pos="4968">
          <p15:clr>
            <a:srgbClr val="9FCC3B"/>
          </p15:clr>
        </p15:guide>
        <p15:guide id="41" pos="5208">
          <p15:clr>
            <a:srgbClr val="9FCC3B"/>
          </p15:clr>
        </p15:guide>
        <p15:guide id="42" pos="2712">
          <p15:clr>
            <a:srgbClr val="9FCC3B"/>
          </p15:clr>
        </p15:guide>
        <p15:guide id="43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-mohammedsafeena764@gmail.com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"/>
          <p:cNvSpPr txBox="1"/>
          <p:nvPr>
            <p:ph type="title"/>
          </p:nvPr>
        </p:nvSpPr>
        <p:spPr>
          <a:xfrm>
            <a:off x="-136614" y="1040692"/>
            <a:ext cx="7133759" cy="656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Sorts Mill Goudy"/>
              <a:buNone/>
            </a:pPr>
            <a:r>
              <a:rPr b="1" lang="en-US">
                <a:highlight>
                  <a:srgbClr val="C0C0C0"/>
                </a:highlight>
              </a:rPr>
              <a:t>CHARITY CONNECT</a:t>
            </a:r>
            <a:endParaRPr/>
          </a:p>
        </p:txBody>
      </p:sp>
      <p:sp>
        <p:nvSpPr>
          <p:cNvPr id="439" name="Google Shape;439;p1"/>
          <p:cNvSpPr txBox="1"/>
          <p:nvPr>
            <p:ph idx="1" type="subTitle"/>
          </p:nvPr>
        </p:nvSpPr>
        <p:spPr>
          <a:xfrm>
            <a:off x="990000" y="4113213"/>
            <a:ext cx="46368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40" name="Google Shape;440;p1"/>
          <p:cNvSpPr txBox="1"/>
          <p:nvPr/>
        </p:nvSpPr>
        <p:spPr>
          <a:xfrm>
            <a:off x="8391276" y="1913218"/>
            <a:ext cx="3800724" cy="3570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1" name="Google Shape;441;p1"/>
          <p:cNvSpPr txBox="1"/>
          <p:nvPr/>
        </p:nvSpPr>
        <p:spPr>
          <a:xfrm>
            <a:off x="2971961" y="1737803"/>
            <a:ext cx="6003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- </a:t>
            </a:r>
            <a:r>
              <a:rPr i="1"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Connecting those in need with those who can help</a:t>
            </a:r>
            <a:endParaRPr i="1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442" name="Google Shape;442;p1"/>
          <p:cNvCxnSpPr/>
          <p:nvPr/>
        </p:nvCxnSpPr>
        <p:spPr>
          <a:xfrm>
            <a:off x="6353092" y="0"/>
            <a:ext cx="0" cy="1590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3" name="Google Shape;443;p1"/>
          <p:cNvCxnSpPr/>
          <p:nvPr/>
        </p:nvCxnSpPr>
        <p:spPr>
          <a:xfrm>
            <a:off x="135777" y="2242268"/>
            <a:ext cx="11920445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4" name="Google Shape;444;p1"/>
          <p:cNvSpPr txBox="1"/>
          <p:nvPr/>
        </p:nvSpPr>
        <p:spPr>
          <a:xfrm>
            <a:off x="7193101" y="2540841"/>
            <a:ext cx="7100515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TEAM NAME </a:t>
            </a: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</a:t>
            </a:r>
            <a:r>
              <a:rPr i="1"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WEB BUZZ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TEAM MEMBERS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B.SRUJANA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G.RAVALIKA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G.SAI KRISHNA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K.SEEMANTH RAJU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MD.SAFEENA</a:t>
            </a:r>
            <a:endParaRPr sz="18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"/>
          <p:cNvSpPr txBox="1"/>
          <p:nvPr/>
        </p:nvSpPr>
        <p:spPr>
          <a:xfrm>
            <a:off x="8391276" y="1913218"/>
            <a:ext cx="3800724" cy="3570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50" name="Google Shape;450;p2"/>
          <p:cNvCxnSpPr/>
          <p:nvPr/>
        </p:nvCxnSpPr>
        <p:spPr>
          <a:xfrm>
            <a:off x="6353092" y="0"/>
            <a:ext cx="0" cy="1590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1" name="Google Shape;451;p2"/>
          <p:cNvSpPr txBox="1"/>
          <p:nvPr/>
        </p:nvSpPr>
        <p:spPr>
          <a:xfrm>
            <a:off x="822958" y="1374647"/>
            <a:ext cx="10415847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sng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CHARITY CONNECT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is a website which helps people to connect with organisations in turn they can help the needy people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It is a platform to connect those people in need with those people who can help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AIM 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Our Aim is to connect people  and help them to find the details of organisations easily without any hustle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"/>
          <p:cNvSpPr txBox="1"/>
          <p:nvPr/>
        </p:nvSpPr>
        <p:spPr>
          <a:xfrm>
            <a:off x="8391276" y="1913218"/>
            <a:ext cx="3800724" cy="3570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57" name="Google Shape;457;p3"/>
          <p:cNvCxnSpPr/>
          <p:nvPr/>
        </p:nvCxnSpPr>
        <p:spPr>
          <a:xfrm>
            <a:off x="6353092" y="0"/>
            <a:ext cx="0" cy="1590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8" name="Google Shape;458;p3"/>
          <p:cNvSpPr txBox="1"/>
          <p:nvPr/>
        </p:nvSpPr>
        <p:spPr>
          <a:xfrm>
            <a:off x="1546649" y="1263697"/>
            <a:ext cx="8744989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 u="sng">
                <a:solidFill>
                  <a:schemeClr val="dk2"/>
                </a:solidFill>
                <a:latin typeface="Algerian"/>
                <a:ea typeface="Algerian"/>
                <a:cs typeface="Algerian"/>
                <a:sym typeface="Algerian"/>
              </a:rPr>
              <a:t>FUNCTIONALITIES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200" u="sng">
              <a:solidFill>
                <a:schemeClr val="dk2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i="1" lang="en-US" sz="32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	Resources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i="1" lang="en-US" sz="32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	Organisations complete details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i="1" lang="en-US" sz="32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   Organisation Gallery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i="1" lang="en-US" sz="32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    Easy Navigations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i="1" lang="en-US" sz="3200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    Able to edit profiles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2"/>
                </a:solidFill>
                <a:latin typeface="Algerian"/>
                <a:ea typeface="Algerian"/>
                <a:cs typeface="Algerian"/>
                <a:sym typeface="Algerian"/>
              </a:rPr>
              <a:t>	</a:t>
            </a:r>
            <a:endParaRPr i="1" sz="3200">
              <a:solidFill>
                <a:schemeClr val="dk2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"/>
          <p:cNvSpPr txBox="1"/>
          <p:nvPr/>
        </p:nvSpPr>
        <p:spPr>
          <a:xfrm>
            <a:off x="8391276" y="1913218"/>
            <a:ext cx="3800724" cy="3570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64" name="Google Shape;464;p4"/>
          <p:cNvCxnSpPr/>
          <p:nvPr/>
        </p:nvCxnSpPr>
        <p:spPr>
          <a:xfrm>
            <a:off x="6353092" y="0"/>
            <a:ext cx="0" cy="1590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5" name="Google Shape;465;p4"/>
          <p:cNvSpPr/>
          <p:nvPr/>
        </p:nvSpPr>
        <p:spPr>
          <a:xfrm>
            <a:off x="498764" y="610401"/>
            <a:ext cx="1338349" cy="432262"/>
          </a:xfrm>
          <a:prstGeom prst="roundRect">
            <a:avLst>
              <a:gd fmla="val 16667" name="adj"/>
            </a:avLst>
          </a:prstGeom>
          <a:solidFill>
            <a:srgbClr val="DAF5EC"/>
          </a:solidFill>
          <a:ln cap="flat" cmpd="sng" w="10775">
            <a:solidFill>
              <a:srgbClr val="3135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AF5EC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6" name="Google Shape;466;p4"/>
          <p:cNvSpPr/>
          <p:nvPr/>
        </p:nvSpPr>
        <p:spPr>
          <a:xfrm>
            <a:off x="2818015" y="586604"/>
            <a:ext cx="1338349" cy="424594"/>
          </a:xfrm>
          <a:prstGeom prst="rect">
            <a:avLst/>
          </a:prstGeom>
          <a:solidFill>
            <a:srgbClr val="E0D4E6"/>
          </a:solidFill>
          <a:ln cap="flat" cmpd="sng" w="10775">
            <a:solidFill>
              <a:srgbClr val="4B3E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67" name="Google Shape;467;p4"/>
          <p:cNvCxnSpPr>
            <a:stCxn id="465" idx="3"/>
          </p:cNvCxnSpPr>
          <p:nvPr/>
        </p:nvCxnSpPr>
        <p:spPr>
          <a:xfrm>
            <a:off x="1837113" y="826532"/>
            <a:ext cx="9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68" name="Google Shape;4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1885" y="1525435"/>
            <a:ext cx="2390100" cy="4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2057" y="1525435"/>
            <a:ext cx="1347333" cy="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"/>
          <p:cNvSpPr txBox="1"/>
          <p:nvPr/>
        </p:nvSpPr>
        <p:spPr>
          <a:xfrm>
            <a:off x="498764" y="641866"/>
            <a:ext cx="1620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Home page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1" name="Google Shape;471;p4"/>
          <p:cNvSpPr txBox="1"/>
          <p:nvPr/>
        </p:nvSpPr>
        <p:spPr>
          <a:xfrm>
            <a:off x="2818015" y="614235"/>
            <a:ext cx="15378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Login form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2" name="Google Shape;472;p4"/>
          <p:cNvSpPr txBox="1"/>
          <p:nvPr/>
        </p:nvSpPr>
        <p:spPr>
          <a:xfrm>
            <a:off x="1582057" y="1584531"/>
            <a:ext cx="13473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User Login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3" name="Google Shape;473;p4"/>
          <p:cNvSpPr txBox="1"/>
          <p:nvPr/>
        </p:nvSpPr>
        <p:spPr>
          <a:xfrm>
            <a:off x="3800725" y="1560244"/>
            <a:ext cx="23901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Organisation Login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74" name="Google Shape;474;p4"/>
          <p:cNvCxnSpPr/>
          <p:nvPr/>
        </p:nvCxnSpPr>
        <p:spPr>
          <a:xfrm flipH="1">
            <a:off x="2277688" y="1035780"/>
            <a:ext cx="1014152" cy="44352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5" name="Google Shape;475;p4"/>
          <p:cNvCxnSpPr/>
          <p:nvPr/>
        </p:nvCxnSpPr>
        <p:spPr>
          <a:xfrm>
            <a:off x="3258589" y="1030133"/>
            <a:ext cx="1271847" cy="48369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6" name="Google Shape;476;p4"/>
          <p:cNvSpPr/>
          <p:nvPr/>
        </p:nvSpPr>
        <p:spPr>
          <a:xfrm>
            <a:off x="253539" y="2663287"/>
            <a:ext cx="2111432" cy="369333"/>
          </a:xfrm>
          <a:prstGeom prst="rect">
            <a:avLst/>
          </a:prstGeom>
          <a:solidFill>
            <a:srgbClr val="D2D7A1"/>
          </a:solidFill>
          <a:ln cap="flat" cmpd="sng" w="10775">
            <a:solidFill>
              <a:srgbClr val="3135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7" name="Google Shape;477;p4"/>
          <p:cNvSpPr txBox="1"/>
          <p:nvPr/>
        </p:nvSpPr>
        <p:spPr>
          <a:xfrm>
            <a:off x="327715" y="2658189"/>
            <a:ext cx="21626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User Registration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78" name="Google Shape;47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8621" y="2666404"/>
            <a:ext cx="2837759" cy="37798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4"/>
          <p:cNvSpPr txBox="1"/>
          <p:nvPr/>
        </p:nvSpPr>
        <p:spPr>
          <a:xfrm>
            <a:off x="4743950" y="2655148"/>
            <a:ext cx="35573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Organisation Registration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80" name="Google Shape;480;p4"/>
          <p:cNvCxnSpPr/>
          <p:nvPr/>
        </p:nvCxnSpPr>
        <p:spPr>
          <a:xfrm flipH="1">
            <a:off x="1167938" y="1960059"/>
            <a:ext cx="578233" cy="68067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1" name="Google Shape;481;p4"/>
          <p:cNvCxnSpPr/>
          <p:nvPr/>
        </p:nvCxnSpPr>
        <p:spPr>
          <a:xfrm>
            <a:off x="4797477" y="1964385"/>
            <a:ext cx="0" cy="66233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2" name="Google Shape;482;p4"/>
          <p:cNvSpPr/>
          <p:nvPr/>
        </p:nvSpPr>
        <p:spPr>
          <a:xfrm>
            <a:off x="849958" y="3558133"/>
            <a:ext cx="2389909" cy="455561"/>
          </a:xfrm>
          <a:prstGeom prst="rect">
            <a:avLst/>
          </a:prstGeom>
          <a:solidFill>
            <a:srgbClr val="FFE7C2"/>
          </a:solidFill>
          <a:ln cap="flat" cmpd="sng" w="10775">
            <a:solidFill>
              <a:srgbClr val="3135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83" name="Google Shape;48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8364" y="3518303"/>
            <a:ext cx="2209297" cy="4694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4" name="Google Shape;484;p4"/>
          <p:cNvCxnSpPr/>
          <p:nvPr/>
        </p:nvCxnSpPr>
        <p:spPr>
          <a:xfrm flipH="1" rot="10800000">
            <a:off x="1654233" y="1964385"/>
            <a:ext cx="390679" cy="66588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5" name="Google Shape;485;p4"/>
          <p:cNvCxnSpPr/>
          <p:nvPr/>
        </p:nvCxnSpPr>
        <p:spPr>
          <a:xfrm rot="10800000">
            <a:off x="5129841" y="1953863"/>
            <a:ext cx="0" cy="6616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6" name="Google Shape;486;p4"/>
          <p:cNvCxnSpPr/>
          <p:nvPr/>
        </p:nvCxnSpPr>
        <p:spPr>
          <a:xfrm>
            <a:off x="2668385" y="1929576"/>
            <a:ext cx="0" cy="158872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7" name="Google Shape;487;p4"/>
          <p:cNvCxnSpPr/>
          <p:nvPr/>
        </p:nvCxnSpPr>
        <p:spPr>
          <a:xfrm>
            <a:off x="4214553" y="1999194"/>
            <a:ext cx="0" cy="151910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8" name="Google Shape;488;p4"/>
          <p:cNvSpPr txBox="1"/>
          <p:nvPr/>
        </p:nvSpPr>
        <p:spPr>
          <a:xfrm>
            <a:off x="1101437" y="3593519"/>
            <a:ext cx="20366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Main Page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9" name="Google Shape;489;p4"/>
          <p:cNvSpPr txBox="1"/>
          <p:nvPr/>
        </p:nvSpPr>
        <p:spPr>
          <a:xfrm>
            <a:off x="4214553" y="3611376"/>
            <a:ext cx="19762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Profile Page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90" name="Google Shape;490;p4"/>
          <p:cNvCxnSpPr/>
          <p:nvPr/>
        </p:nvCxnSpPr>
        <p:spPr>
          <a:xfrm>
            <a:off x="1504604" y="4013694"/>
            <a:ext cx="0" cy="247854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1" name="Google Shape;491;p4"/>
          <p:cNvSpPr txBox="1"/>
          <p:nvPr/>
        </p:nvSpPr>
        <p:spPr>
          <a:xfrm>
            <a:off x="1523866" y="4008400"/>
            <a:ext cx="300657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 us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Us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charity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Charity Organisation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Details Of Organisation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"/>
          <p:cNvSpPr txBox="1"/>
          <p:nvPr>
            <p:ph type="title"/>
          </p:nvPr>
        </p:nvSpPr>
        <p:spPr>
          <a:xfrm>
            <a:off x="4056600" y="536573"/>
            <a:ext cx="4078800" cy="14530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</a:pPr>
            <a:r>
              <a:rPr lang="en-US"/>
              <a:t>Languages Used</a:t>
            </a:r>
            <a:endParaRPr/>
          </a:p>
        </p:txBody>
      </p:sp>
      <p:sp>
        <p:nvSpPr>
          <p:cNvPr id="497" name="Google Shape;497;p5"/>
          <p:cNvSpPr txBox="1"/>
          <p:nvPr>
            <p:ph idx="1" type="body"/>
          </p:nvPr>
        </p:nvSpPr>
        <p:spPr>
          <a:xfrm>
            <a:off x="3686175" y="2876550"/>
            <a:ext cx="4819650" cy="2875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/>
              <a:t>HTML</a:t>
            </a:r>
            <a:endParaRPr/>
          </a:p>
          <a:p>
            <a:pPr indent="-285750" lvl="0" marL="28575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/>
              <a:t>CSS</a:t>
            </a:r>
            <a:endParaRPr/>
          </a:p>
          <a:p>
            <a:pPr indent="-285750" lvl="0" marL="28575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/>
              <a:t>JAVASCRIPT</a:t>
            </a:r>
            <a:endParaRPr/>
          </a:p>
        </p:txBody>
      </p:sp>
      <p:sp>
        <p:nvSpPr>
          <p:cNvPr id="498" name="Google Shape;498;p5"/>
          <p:cNvSpPr txBox="1"/>
          <p:nvPr>
            <p:ph idx="10" type="dt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499" name="Google Shape;499;p5"/>
          <p:cNvSpPr txBox="1"/>
          <p:nvPr>
            <p:ph idx="11" type="ftr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"/>
          <p:cNvSpPr txBox="1"/>
          <p:nvPr>
            <p:ph idx="12" type="sldNum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"/>
          <p:cNvSpPr/>
          <p:nvPr/>
        </p:nvSpPr>
        <p:spPr>
          <a:xfrm>
            <a:off x="671119" y="536573"/>
            <a:ext cx="5327009" cy="5553834"/>
          </a:xfrm>
          <a:prstGeom prst="rect">
            <a:avLst/>
          </a:prstGeom>
          <a:solidFill>
            <a:srgbClr val="E7ECEC"/>
          </a:solidFill>
          <a:ln cap="flat" cmpd="sng" w="10775">
            <a:solidFill>
              <a:srgbClr val="31351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6" name="Google Shape;506;p6"/>
          <p:cNvSpPr txBox="1"/>
          <p:nvPr>
            <p:ph type="title"/>
          </p:nvPr>
        </p:nvSpPr>
        <p:spPr>
          <a:xfrm>
            <a:off x="6930434" y="931918"/>
            <a:ext cx="3856679" cy="14530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rts Mill Goudy"/>
              <a:buNone/>
            </a:pPr>
            <a:r>
              <a:rPr lang="en-US"/>
              <a:t>Contact Details</a:t>
            </a:r>
            <a:endParaRPr/>
          </a:p>
        </p:txBody>
      </p:sp>
      <p:sp>
        <p:nvSpPr>
          <p:cNvPr id="507" name="Google Shape;507;p6"/>
          <p:cNvSpPr txBox="1"/>
          <p:nvPr>
            <p:ph idx="1" type="body"/>
          </p:nvPr>
        </p:nvSpPr>
        <p:spPr>
          <a:xfrm>
            <a:off x="5914239" y="2499045"/>
            <a:ext cx="5889071" cy="2983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Md safeena (spoc)</a:t>
            </a:r>
            <a:r>
              <a:rPr lang="en-US" u="sng">
                <a:solidFill>
                  <a:schemeClr val="hlink"/>
                </a:solidFill>
                <a:hlinkClick r:id="rId3"/>
              </a:rPr>
              <a:t>-mohammedsafeena764@gmail.com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508" name="Google Shape;50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3373" y="93224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ostyVTI">
  <a:themeElements>
    <a:clrScheme name="Frosty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2023-07-29T06:07:33Z</dcterms:created>
  <dc:creator>mohammed safeena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