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2" r:id="rId4"/>
    <p:sldId id="258" r:id="rId5"/>
    <p:sldId id="261" r:id="rId6"/>
    <p:sldId id="262" r:id="rId7"/>
    <p:sldId id="275" r:id="rId8"/>
    <p:sldId id="276" r:id="rId9"/>
    <p:sldId id="263" r:id="rId10"/>
    <p:sldId id="264" r:id="rId11"/>
    <p:sldId id="265" r:id="rId12"/>
    <p:sldId id="271" r:id="rId13"/>
    <p:sldId id="267" r:id="rId14"/>
    <p:sldId id="268" r:id="rId15"/>
    <p:sldId id="273"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3E4AB2-4853-299F-064D-D669ED710E72}" name="Kolloju, Ravali (kollojri)" initials="K(" userId="S::kollojri@mail.uc.edu::6b2ac3d8-cabb-45bc-8a18-a3034292374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BC0CF-D475-E183-2513-CFA16FBC923D}" v="303" dt="2024-04-10T01:58:19.683"/>
    <p1510:client id="{2502B0CF-76C5-0DE0-5DA0-714117C79000}" v="11" dt="2024-04-10T01:57:56.514"/>
    <p1510:client id="{69917416-7ABE-E33F-4FB3-1D4366E00C20}" v="225" dt="2024-04-10T01:56:13.297"/>
    <p1510:client id="{8CD6EA4C-ED5F-4527-A5F8-FC4481DF5EF8}" v="1065" dt="2024-04-12T01:31:07.643"/>
    <p1510:client id="{927B8C93-5F40-C62F-A675-58683DB258BE}" v="217" dt="2024-04-10T14:34:52.787"/>
    <p1510:client id="{92F815B6-73D4-FF9C-01C8-3B693525B714}" v="9" dt="2024-04-10T15:52:59.940"/>
    <p1510:client id="{E9BB7BF3-0E04-EE18-6A3A-F7E04D3F95CC}" v="126" dt="2024-04-12T01:31:06.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7"/>
  </p:normalViewPr>
  <p:slideViewPr>
    <p:cSldViewPr snapToGrid="0">
      <p:cViewPr varScale="1">
        <p:scale>
          <a:sx n="76" d="100"/>
          <a:sy n="76" d="100"/>
        </p:scale>
        <p:origin x="21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252F1-6269-4861-A80F-26898841E3BB}"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7A944A7F-B7E2-4CD7-A733-E2BADD08F5DC}">
      <dgm:prSet/>
      <dgm:spPr/>
      <dgm:t>
        <a:bodyPr/>
        <a:lstStyle/>
        <a:p>
          <a:pPr>
            <a:lnSpc>
              <a:spcPct val="100000"/>
            </a:lnSpc>
          </a:pPr>
          <a:r>
            <a:rPr lang="en-GB" b="1"/>
            <a:t>Research:</a:t>
          </a:r>
          <a:r>
            <a:rPr lang="en-GB"/>
            <a:t> Conducted market research to understand existing solutions and identify gaps.</a:t>
          </a:r>
          <a:endParaRPr lang="en-US"/>
        </a:p>
      </dgm:t>
    </dgm:pt>
    <dgm:pt modelId="{B6EF5966-0921-4052-AA4B-784B438C65DA}" type="parTrans" cxnId="{CE03B9F4-9F3E-4613-8B8B-F2D9D1A95CBB}">
      <dgm:prSet/>
      <dgm:spPr/>
      <dgm:t>
        <a:bodyPr/>
        <a:lstStyle/>
        <a:p>
          <a:endParaRPr lang="en-US"/>
        </a:p>
      </dgm:t>
    </dgm:pt>
    <dgm:pt modelId="{29A6107C-B6AB-4053-BFE4-E0AF957DB48D}" type="sibTrans" cxnId="{CE03B9F4-9F3E-4613-8B8B-F2D9D1A95CBB}">
      <dgm:prSet/>
      <dgm:spPr/>
      <dgm:t>
        <a:bodyPr/>
        <a:lstStyle/>
        <a:p>
          <a:pPr>
            <a:lnSpc>
              <a:spcPct val="100000"/>
            </a:lnSpc>
          </a:pPr>
          <a:endParaRPr lang="en-US"/>
        </a:p>
      </dgm:t>
    </dgm:pt>
    <dgm:pt modelId="{42A7A080-9A2E-4B28-9A8E-53FA9A857684}">
      <dgm:prSet/>
      <dgm:spPr/>
      <dgm:t>
        <a:bodyPr/>
        <a:lstStyle/>
        <a:p>
          <a:pPr>
            <a:lnSpc>
              <a:spcPct val="100000"/>
            </a:lnSpc>
          </a:pPr>
          <a:r>
            <a:rPr lang="en-GB" b="1"/>
            <a:t>User Interviews:</a:t>
          </a:r>
          <a:r>
            <a:rPr lang="en-GB"/>
            <a:t> Gathered insights from potential users regarding their pain points and preferences.</a:t>
          </a:r>
          <a:endParaRPr lang="en-US"/>
        </a:p>
      </dgm:t>
    </dgm:pt>
    <dgm:pt modelId="{0C3E1F81-9682-461C-BECE-5E54AF6B0954}" type="parTrans" cxnId="{E71CABF1-1995-4AB7-AD6D-E7D5EE38056A}">
      <dgm:prSet/>
      <dgm:spPr/>
      <dgm:t>
        <a:bodyPr/>
        <a:lstStyle/>
        <a:p>
          <a:endParaRPr lang="en-US"/>
        </a:p>
      </dgm:t>
    </dgm:pt>
    <dgm:pt modelId="{F3F75876-35D0-489D-8208-8D1A1AEE858B}" type="sibTrans" cxnId="{E71CABF1-1995-4AB7-AD6D-E7D5EE38056A}">
      <dgm:prSet/>
      <dgm:spPr/>
      <dgm:t>
        <a:bodyPr/>
        <a:lstStyle/>
        <a:p>
          <a:pPr>
            <a:lnSpc>
              <a:spcPct val="100000"/>
            </a:lnSpc>
          </a:pPr>
          <a:endParaRPr lang="en-US"/>
        </a:p>
      </dgm:t>
    </dgm:pt>
    <dgm:pt modelId="{0362D210-3BD3-44FC-A13D-2B3B29FB4E48}">
      <dgm:prSet/>
      <dgm:spPr/>
      <dgm:t>
        <a:bodyPr/>
        <a:lstStyle/>
        <a:p>
          <a:pPr>
            <a:lnSpc>
              <a:spcPct val="100000"/>
            </a:lnSpc>
          </a:pPr>
          <a:r>
            <a:rPr lang="en-GB" b="1"/>
            <a:t>Competitor Analysis:</a:t>
          </a:r>
          <a:r>
            <a:rPr lang="en-GB"/>
            <a:t> Studied competitors to identify strengths and weaknesses.</a:t>
          </a:r>
          <a:endParaRPr lang="en-US"/>
        </a:p>
      </dgm:t>
    </dgm:pt>
    <dgm:pt modelId="{AD220B4B-9C5D-418B-9658-30EAFDCA34F4}" type="parTrans" cxnId="{9939B834-0C42-44BB-B56B-A025EA766C18}">
      <dgm:prSet/>
      <dgm:spPr/>
      <dgm:t>
        <a:bodyPr/>
        <a:lstStyle/>
        <a:p>
          <a:endParaRPr lang="en-US"/>
        </a:p>
      </dgm:t>
    </dgm:pt>
    <dgm:pt modelId="{58AE7CEA-0C88-4CF2-8FF5-7749A18869D0}" type="sibTrans" cxnId="{9939B834-0C42-44BB-B56B-A025EA766C18}">
      <dgm:prSet/>
      <dgm:spPr/>
      <dgm:t>
        <a:bodyPr/>
        <a:lstStyle/>
        <a:p>
          <a:pPr>
            <a:lnSpc>
              <a:spcPct val="100000"/>
            </a:lnSpc>
          </a:pPr>
          <a:endParaRPr lang="en-US"/>
        </a:p>
      </dgm:t>
    </dgm:pt>
    <dgm:pt modelId="{AF3E3DF1-2E24-4693-B6F3-28C4F89412EC}">
      <dgm:prSet/>
      <dgm:spPr/>
      <dgm:t>
        <a:bodyPr/>
        <a:lstStyle/>
        <a:p>
          <a:pPr>
            <a:lnSpc>
              <a:spcPct val="100000"/>
            </a:lnSpc>
          </a:pPr>
          <a:r>
            <a:rPr lang="en-GB" b="1"/>
            <a:t>Prototype Development:</a:t>
          </a:r>
          <a:r>
            <a:rPr lang="en-GB"/>
            <a:t> Created initial prototypes to visualize platform functionalities.</a:t>
          </a:r>
          <a:endParaRPr lang="en-US"/>
        </a:p>
      </dgm:t>
    </dgm:pt>
    <dgm:pt modelId="{82EE6DE1-8D16-4101-A10B-30B0C9333D12}" type="parTrans" cxnId="{25F80C3A-7E27-4DCE-9F54-20CAC7BF77AD}">
      <dgm:prSet/>
      <dgm:spPr/>
      <dgm:t>
        <a:bodyPr/>
        <a:lstStyle/>
        <a:p>
          <a:endParaRPr lang="en-US"/>
        </a:p>
      </dgm:t>
    </dgm:pt>
    <dgm:pt modelId="{12828EC8-AC6B-44CA-A18A-39BC61896A22}" type="sibTrans" cxnId="{25F80C3A-7E27-4DCE-9F54-20CAC7BF77AD}">
      <dgm:prSet/>
      <dgm:spPr/>
      <dgm:t>
        <a:bodyPr/>
        <a:lstStyle/>
        <a:p>
          <a:pPr>
            <a:lnSpc>
              <a:spcPct val="100000"/>
            </a:lnSpc>
          </a:pPr>
          <a:endParaRPr lang="en-US"/>
        </a:p>
      </dgm:t>
    </dgm:pt>
    <dgm:pt modelId="{6BAE0B9F-C00E-41D5-A190-ED289298A475}">
      <dgm:prSet/>
      <dgm:spPr/>
      <dgm:t>
        <a:bodyPr/>
        <a:lstStyle/>
        <a:p>
          <a:pPr>
            <a:lnSpc>
              <a:spcPct val="100000"/>
            </a:lnSpc>
          </a:pPr>
          <a:r>
            <a:rPr lang="en-GB" b="1"/>
            <a:t>User Testing:</a:t>
          </a:r>
          <a:r>
            <a:rPr lang="en-GB"/>
            <a:t> Conducted usability testing to gather feedback and iterate on design.</a:t>
          </a:r>
          <a:endParaRPr lang="en-US"/>
        </a:p>
      </dgm:t>
    </dgm:pt>
    <dgm:pt modelId="{A19CF1BD-8E7F-405D-AC93-A61AECA53CC3}" type="parTrans" cxnId="{7BC44941-74F1-4FE4-92A2-1F52276B8660}">
      <dgm:prSet/>
      <dgm:spPr/>
      <dgm:t>
        <a:bodyPr/>
        <a:lstStyle/>
        <a:p>
          <a:endParaRPr lang="en-US"/>
        </a:p>
      </dgm:t>
    </dgm:pt>
    <dgm:pt modelId="{38F3A20C-47C8-42FA-BF28-4A2652363F80}" type="sibTrans" cxnId="{7BC44941-74F1-4FE4-92A2-1F52276B8660}">
      <dgm:prSet/>
      <dgm:spPr/>
      <dgm:t>
        <a:bodyPr/>
        <a:lstStyle/>
        <a:p>
          <a:pPr>
            <a:lnSpc>
              <a:spcPct val="100000"/>
            </a:lnSpc>
          </a:pPr>
          <a:endParaRPr lang="en-US"/>
        </a:p>
      </dgm:t>
    </dgm:pt>
    <dgm:pt modelId="{6AD7ECAD-EB18-48C5-B3FE-F979A580677F}">
      <dgm:prSet/>
      <dgm:spPr/>
      <dgm:t>
        <a:bodyPr/>
        <a:lstStyle/>
        <a:p>
          <a:pPr>
            <a:lnSpc>
              <a:spcPct val="100000"/>
            </a:lnSpc>
          </a:pPr>
          <a:r>
            <a:rPr lang="en-GB" b="1"/>
            <a:t>Iterative Development:</a:t>
          </a:r>
          <a:r>
            <a:rPr lang="en-GB"/>
            <a:t> Continuously refined the platform based on user feedback and market trends.</a:t>
          </a:r>
          <a:endParaRPr lang="en-US"/>
        </a:p>
      </dgm:t>
    </dgm:pt>
    <dgm:pt modelId="{12F73648-F032-4781-9FB2-D2A4A9B2471A}" type="parTrans" cxnId="{D8DB4D35-15C0-4CA2-8ADF-52799334C6D7}">
      <dgm:prSet/>
      <dgm:spPr/>
      <dgm:t>
        <a:bodyPr/>
        <a:lstStyle/>
        <a:p>
          <a:endParaRPr lang="en-US"/>
        </a:p>
      </dgm:t>
    </dgm:pt>
    <dgm:pt modelId="{9AF07682-0EF1-477B-8191-460976116A94}" type="sibTrans" cxnId="{D8DB4D35-15C0-4CA2-8ADF-52799334C6D7}">
      <dgm:prSet/>
      <dgm:spPr/>
      <dgm:t>
        <a:bodyPr/>
        <a:lstStyle/>
        <a:p>
          <a:pPr>
            <a:lnSpc>
              <a:spcPct val="100000"/>
            </a:lnSpc>
          </a:pPr>
          <a:endParaRPr lang="en-US"/>
        </a:p>
      </dgm:t>
    </dgm:pt>
    <dgm:pt modelId="{871ADE4F-611C-4EBF-9EAB-ADA9B51D53AC}">
      <dgm:prSet/>
      <dgm:spPr/>
      <dgm:t>
        <a:bodyPr/>
        <a:lstStyle/>
        <a:p>
          <a:pPr>
            <a:lnSpc>
              <a:spcPct val="100000"/>
            </a:lnSpc>
          </a:pPr>
          <a:r>
            <a:rPr lang="en-GB" b="1"/>
            <a:t>Implementation:</a:t>
          </a:r>
          <a:r>
            <a:rPr lang="en-GB"/>
            <a:t> Translated finalized designs into a functional platform ready for deployment.</a:t>
          </a:r>
          <a:endParaRPr lang="en-US"/>
        </a:p>
      </dgm:t>
    </dgm:pt>
    <dgm:pt modelId="{C1FCAC5D-4572-43DE-97F4-CB9BFC92347B}" type="parTrans" cxnId="{FE6C982C-C49A-4145-89BF-197C14F4548F}">
      <dgm:prSet/>
      <dgm:spPr/>
      <dgm:t>
        <a:bodyPr/>
        <a:lstStyle/>
        <a:p>
          <a:endParaRPr lang="en-US"/>
        </a:p>
      </dgm:t>
    </dgm:pt>
    <dgm:pt modelId="{5FB3BB5C-232E-40D7-99CE-9A276CA823FC}" type="sibTrans" cxnId="{FE6C982C-C49A-4145-89BF-197C14F4548F}">
      <dgm:prSet/>
      <dgm:spPr/>
      <dgm:t>
        <a:bodyPr/>
        <a:lstStyle/>
        <a:p>
          <a:endParaRPr lang="en-US"/>
        </a:p>
      </dgm:t>
    </dgm:pt>
    <dgm:pt modelId="{91DC1A4A-DF79-483C-B3B0-B1471958345C}" type="pres">
      <dgm:prSet presAssocID="{0BE252F1-6269-4861-A80F-26898841E3BB}" presName="root" presStyleCnt="0">
        <dgm:presLayoutVars>
          <dgm:dir/>
          <dgm:resizeHandles val="exact"/>
        </dgm:presLayoutVars>
      </dgm:prSet>
      <dgm:spPr/>
    </dgm:pt>
    <dgm:pt modelId="{305563F0-FC59-48A6-959D-9B3DEDD0A94F}" type="pres">
      <dgm:prSet presAssocID="{0BE252F1-6269-4861-A80F-26898841E3BB}" presName="container" presStyleCnt="0">
        <dgm:presLayoutVars>
          <dgm:dir/>
          <dgm:resizeHandles val="exact"/>
        </dgm:presLayoutVars>
      </dgm:prSet>
      <dgm:spPr/>
    </dgm:pt>
    <dgm:pt modelId="{738CA0F1-1C6D-4860-9713-3963C891615B}" type="pres">
      <dgm:prSet presAssocID="{7A944A7F-B7E2-4CD7-A733-E2BADD08F5DC}" presName="compNode" presStyleCnt="0"/>
      <dgm:spPr/>
    </dgm:pt>
    <dgm:pt modelId="{3BD47309-F6B2-41B4-97DF-4B14E8B6E318}" type="pres">
      <dgm:prSet presAssocID="{7A944A7F-B7E2-4CD7-A733-E2BADD08F5DC}" presName="iconBgRect" presStyleLbl="bgShp" presStyleIdx="0" presStyleCnt="7"/>
      <dgm:spPr/>
    </dgm:pt>
    <dgm:pt modelId="{B3B88159-0CDC-4650-A3B3-2699AB5C02A1}" type="pres">
      <dgm:prSet presAssocID="{7A944A7F-B7E2-4CD7-A733-E2BADD08F5D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6B5EEE2-061D-42A1-8A28-C96DFA13592E}" type="pres">
      <dgm:prSet presAssocID="{7A944A7F-B7E2-4CD7-A733-E2BADD08F5DC}" presName="spaceRect" presStyleCnt="0"/>
      <dgm:spPr/>
    </dgm:pt>
    <dgm:pt modelId="{5DCBD308-87BA-4278-9ED2-F6211F817F93}" type="pres">
      <dgm:prSet presAssocID="{7A944A7F-B7E2-4CD7-A733-E2BADD08F5DC}" presName="textRect" presStyleLbl="revTx" presStyleIdx="0" presStyleCnt="7">
        <dgm:presLayoutVars>
          <dgm:chMax val="1"/>
          <dgm:chPref val="1"/>
        </dgm:presLayoutVars>
      </dgm:prSet>
      <dgm:spPr/>
    </dgm:pt>
    <dgm:pt modelId="{812CA07C-87B3-448B-8442-DFBFF69944C8}" type="pres">
      <dgm:prSet presAssocID="{29A6107C-B6AB-4053-BFE4-E0AF957DB48D}" presName="sibTrans" presStyleLbl="sibTrans2D1" presStyleIdx="0" presStyleCnt="0"/>
      <dgm:spPr/>
    </dgm:pt>
    <dgm:pt modelId="{50BAAAAB-B587-4EE7-B334-B62FAA0AF562}" type="pres">
      <dgm:prSet presAssocID="{42A7A080-9A2E-4B28-9A8E-53FA9A857684}" presName="compNode" presStyleCnt="0"/>
      <dgm:spPr/>
    </dgm:pt>
    <dgm:pt modelId="{A83594C1-0AE5-4698-9FCA-883841DC8667}" type="pres">
      <dgm:prSet presAssocID="{42A7A080-9A2E-4B28-9A8E-53FA9A857684}" presName="iconBgRect" presStyleLbl="bgShp" presStyleIdx="1" presStyleCnt="7"/>
      <dgm:spPr/>
    </dgm:pt>
    <dgm:pt modelId="{D2A15196-792A-4514-88B6-0BFE741EB0B9}" type="pres">
      <dgm:prSet presAssocID="{42A7A080-9A2E-4B28-9A8E-53FA9A85768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F505320C-BBCC-4D5C-A6C8-B4F7FAB9503C}" type="pres">
      <dgm:prSet presAssocID="{42A7A080-9A2E-4B28-9A8E-53FA9A857684}" presName="spaceRect" presStyleCnt="0"/>
      <dgm:spPr/>
    </dgm:pt>
    <dgm:pt modelId="{B2C5CED6-34FF-43FE-A49F-DB4BEF8B4432}" type="pres">
      <dgm:prSet presAssocID="{42A7A080-9A2E-4B28-9A8E-53FA9A857684}" presName="textRect" presStyleLbl="revTx" presStyleIdx="1" presStyleCnt="7">
        <dgm:presLayoutVars>
          <dgm:chMax val="1"/>
          <dgm:chPref val="1"/>
        </dgm:presLayoutVars>
      </dgm:prSet>
      <dgm:spPr/>
    </dgm:pt>
    <dgm:pt modelId="{EB590871-D8CC-40C6-8FF9-6CE4B9F1C062}" type="pres">
      <dgm:prSet presAssocID="{F3F75876-35D0-489D-8208-8D1A1AEE858B}" presName="sibTrans" presStyleLbl="sibTrans2D1" presStyleIdx="0" presStyleCnt="0"/>
      <dgm:spPr/>
    </dgm:pt>
    <dgm:pt modelId="{C9F40F0B-3D30-4956-9175-DD6B3281DA61}" type="pres">
      <dgm:prSet presAssocID="{0362D210-3BD3-44FC-A13D-2B3B29FB4E48}" presName="compNode" presStyleCnt="0"/>
      <dgm:spPr/>
    </dgm:pt>
    <dgm:pt modelId="{ED34C795-2760-47CC-ADC5-1DAF4866AEC3}" type="pres">
      <dgm:prSet presAssocID="{0362D210-3BD3-44FC-A13D-2B3B29FB4E48}" presName="iconBgRect" presStyleLbl="bgShp" presStyleIdx="2" presStyleCnt="7"/>
      <dgm:spPr/>
    </dgm:pt>
    <dgm:pt modelId="{55D49AEE-F387-4E33-8455-22D66AE9DF4F}" type="pres">
      <dgm:prSet presAssocID="{0362D210-3BD3-44FC-A13D-2B3B29FB4E4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2FD06A3D-BE66-49AB-AF3E-8A29D69487A2}" type="pres">
      <dgm:prSet presAssocID="{0362D210-3BD3-44FC-A13D-2B3B29FB4E48}" presName="spaceRect" presStyleCnt="0"/>
      <dgm:spPr/>
    </dgm:pt>
    <dgm:pt modelId="{10184D43-04F1-46BD-8EA2-5CD2CFEDFE2B}" type="pres">
      <dgm:prSet presAssocID="{0362D210-3BD3-44FC-A13D-2B3B29FB4E48}" presName="textRect" presStyleLbl="revTx" presStyleIdx="2" presStyleCnt="7">
        <dgm:presLayoutVars>
          <dgm:chMax val="1"/>
          <dgm:chPref val="1"/>
        </dgm:presLayoutVars>
      </dgm:prSet>
      <dgm:spPr/>
    </dgm:pt>
    <dgm:pt modelId="{374D5908-18E7-48F6-AB44-11065F1EFD2B}" type="pres">
      <dgm:prSet presAssocID="{58AE7CEA-0C88-4CF2-8FF5-7749A18869D0}" presName="sibTrans" presStyleLbl="sibTrans2D1" presStyleIdx="0" presStyleCnt="0"/>
      <dgm:spPr/>
    </dgm:pt>
    <dgm:pt modelId="{90E087E6-EAA0-4DD7-AE55-7DDFCF33075B}" type="pres">
      <dgm:prSet presAssocID="{AF3E3DF1-2E24-4693-B6F3-28C4F89412EC}" presName="compNode" presStyleCnt="0"/>
      <dgm:spPr/>
    </dgm:pt>
    <dgm:pt modelId="{4928754D-8BF6-4193-BE97-C35A4AAFD2CB}" type="pres">
      <dgm:prSet presAssocID="{AF3E3DF1-2E24-4693-B6F3-28C4F89412EC}" presName="iconBgRect" presStyleLbl="bgShp" presStyleIdx="3" presStyleCnt="7"/>
      <dgm:spPr/>
    </dgm:pt>
    <dgm:pt modelId="{92DD3BD4-2554-47DA-8665-7087716385B2}" type="pres">
      <dgm:prSet presAssocID="{AF3E3DF1-2E24-4693-B6F3-28C4F89412E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1C2448A-7679-42CC-8FB0-A54EB7CA64D5}" type="pres">
      <dgm:prSet presAssocID="{AF3E3DF1-2E24-4693-B6F3-28C4F89412EC}" presName="spaceRect" presStyleCnt="0"/>
      <dgm:spPr/>
    </dgm:pt>
    <dgm:pt modelId="{6455B760-339E-4954-A21D-A13C2F9754D2}" type="pres">
      <dgm:prSet presAssocID="{AF3E3DF1-2E24-4693-B6F3-28C4F89412EC}" presName="textRect" presStyleLbl="revTx" presStyleIdx="3" presStyleCnt="7">
        <dgm:presLayoutVars>
          <dgm:chMax val="1"/>
          <dgm:chPref val="1"/>
        </dgm:presLayoutVars>
      </dgm:prSet>
      <dgm:spPr/>
    </dgm:pt>
    <dgm:pt modelId="{AAA4958A-17B9-4523-B38E-618D2323C36D}" type="pres">
      <dgm:prSet presAssocID="{12828EC8-AC6B-44CA-A18A-39BC61896A22}" presName="sibTrans" presStyleLbl="sibTrans2D1" presStyleIdx="0" presStyleCnt="0"/>
      <dgm:spPr/>
    </dgm:pt>
    <dgm:pt modelId="{107E22E5-D2AF-4616-A9EC-DBFDFAE0FC48}" type="pres">
      <dgm:prSet presAssocID="{6BAE0B9F-C00E-41D5-A190-ED289298A475}" presName="compNode" presStyleCnt="0"/>
      <dgm:spPr/>
    </dgm:pt>
    <dgm:pt modelId="{5ABEFCBA-901C-4B7F-B8F6-38CC5C2297C6}" type="pres">
      <dgm:prSet presAssocID="{6BAE0B9F-C00E-41D5-A190-ED289298A475}" presName="iconBgRect" presStyleLbl="bgShp" presStyleIdx="4" presStyleCnt="7"/>
      <dgm:spPr/>
    </dgm:pt>
    <dgm:pt modelId="{5C7386FE-E419-4834-BE2C-0C56440FB686}" type="pres">
      <dgm:prSet presAssocID="{6BAE0B9F-C00E-41D5-A190-ED289298A47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E04A15A8-9968-4F08-84C1-294673567B0E}" type="pres">
      <dgm:prSet presAssocID="{6BAE0B9F-C00E-41D5-A190-ED289298A475}" presName="spaceRect" presStyleCnt="0"/>
      <dgm:spPr/>
    </dgm:pt>
    <dgm:pt modelId="{7093CB95-1258-4D89-B4EE-EABE8CC2B060}" type="pres">
      <dgm:prSet presAssocID="{6BAE0B9F-C00E-41D5-A190-ED289298A475}" presName="textRect" presStyleLbl="revTx" presStyleIdx="4" presStyleCnt="7">
        <dgm:presLayoutVars>
          <dgm:chMax val="1"/>
          <dgm:chPref val="1"/>
        </dgm:presLayoutVars>
      </dgm:prSet>
      <dgm:spPr/>
    </dgm:pt>
    <dgm:pt modelId="{FD5E9515-B985-43C1-BD1E-06FD846603B0}" type="pres">
      <dgm:prSet presAssocID="{38F3A20C-47C8-42FA-BF28-4A2652363F80}" presName="sibTrans" presStyleLbl="sibTrans2D1" presStyleIdx="0" presStyleCnt="0"/>
      <dgm:spPr/>
    </dgm:pt>
    <dgm:pt modelId="{5970B496-A55F-4370-88CD-B97F4603A7EA}" type="pres">
      <dgm:prSet presAssocID="{6AD7ECAD-EB18-48C5-B3FE-F979A580677F}" presName="compNode" presStyleCnt="0"/>
      <dgm:spPr/>
    </dgm:pt>
    <dgm:pt modelId="{724BA2B1-9FF6-47F8-8B55-9902F8C5D76A}" type="pres">
      <dgm:prSet presAssocID="{6AD7ECAD-EB18-48C5-B3FE-F979A580677F}" presName="iconBgRect" presStyleLbl="bgShp" presStyleIdx="5" presStyleCnt="7"/>
      <dgm:spPr/>
    </dgm:pt>
    <dgm:pt modelId="{42C91E00-9A0D-43B2-9996-540DA90894E2}" type="pres">
      <dgm:prSet presAssocID="{6AD7ECAD-EB18-48C5-B3FE-F979A580677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80913158-5AD5-4FD8-AFFF-D6393DF33410}" type="pres">
      <dgm:prSet presAssocID="{6AD7ECAD-EB18-48C5-B3FE-F979A580677F}" presName="spaceRect" presStyleCnt="0"/>
      <dgm:spPr/>
    </dgm:pt>
    <dgm:pt modelId="{D77D01BE-334A-495B-BE42-B36B2139ED53}" type="pres">
      <dgm:prSet presAssocID="{6AD7ECAD-EB18-48C5-B3FE-F979A580677F}" presName="textRect" presStyleLbl="revTx" presStyleIdx="5" presStyleCnt="7">
        <dgm:presLayoutVars>
          <dgm:chMax val="1"/>
          <dgm:chPref val="1"/>
        </dgm:presLayoutVars>
      </dgm:prSet>
      <dgm:spPr/>
    </dgm:pt>
    <dgm:pt modelId="{E5D4C9E5-D15A-4025-BF01-B709E5358776}" type="pres">
      <dgm:prSet presAssocID="{9AF07682-0EF1-477B-8191-460976116A94}" presName="sibTrans" presStyleLbl="sibTrans2D1" presStyleIdx="0" presStyleCnt="0"/>
      <dgm:spPr/>
    </dgm:pt>
    <dgm:pt modelId="{53CC7C6A-63BD-44CB-83F5-D82CD68CB27D}" type="pres">
      <dgm:prSet presAssocID="{871ADE4F-611C-4EBF-9EAB-ADA9B51D53AC}" presName="compNode" presStyleCnt="0"/>
      <dgm:spPr/>
    </dgm:pt>
    <dgm:pt modelId="{684ADF03-AC96-4A5F-BC3A-5F1B172AD43C}" type="pres">
      <dgm:prSet presAssocID="{871ADE4F-611C-4EBF-9EAB-ADA9B51D53AC}" presName="iconBgRect" presStyleLbl="bgShp" presStyleIdx="6" presStyleCnt="7"/>
      <dgm:spPr/>
    </dgm:pt>
    <dgm:pt modelId="{1FB395E6-4737-453A-B28A-D4B85DE6182C}" type="pres">
      <dgm:prSet presAssocID="{871ADE4F-611C-4EBF-9EAB-ADA9B51D53A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eb Design"/>
        </a:ext>
      </dgm:extLst>
    </dgm:pt>
    <dgm:pt modelId="{621C09D4-57A5-4C02-B8B8-2749D35087D8}" type="pres">
      <dgm:prSet presAssocID="{871ADE4F-611C-4EBF-9EAB-ADA9B51D53AC}" presName="spaceRect" presStyleCnt="0"/>
      <dgm:spPr/>
    </dgm:pt>
    <dgm:pt modelId="{5F81CEC8-9E78-4659-B474-689EC8A2E592}" type="pres">
      <dgm:prSet presAssocID="{871ADE4F-611C-4EBF-9EAB-ADA9B51D53AC}" presName="textRect" presStyleLbl="revTx" presStyleIdx="6" presStyleCnt="7">
        <dgm:presLayoutVars>
          <dgm:chMax val="1"/>
          <dgm:chPref val="1"/>
        </dgm:presLayoutVars>
      </dgm:prSet>
      <dgm:spPr/>
    </dgm:pt>
  </dgm:ptLst>
  <dgm:cxnLst>
    <dgm:cxn modelId="{37FF8A12-E28A-45BA-8E37-FE4C47E50643}" type="presOf" srcId="{42A7A080-9A2E-4B28-9A8E-53FA9A857684}" destId="{B2C5CED6-34FF-43FE-A49F-DB4BEF8B4432}" srcOrd="0" destOrd="0" presId="urn:microsoft.com/office/officeart/2018/2/layout/IconCircleList"/>
    <dgm:cxn modelId="{F62E6520-E2CB-4A49-93EC-33686E600ED0}" type="presOf" srcId="{6BAE0B9F-C00E-41D5-A190-ED289298A475}" destId="{7093CB95-1258-4D89-B4EE-EABE8CC2B060}" srcOrd="0" destOrd="0" presId="urn:microsoft.com/office/officeart/2018/2/layout/IconCircleList"/>
    <dgm:cxn modelId="{FE6C982C-C49A-4145-89BF-197C14F4548F}" srcId="{0BE252F1-6269-4861-A80F-26898841E3BB}" destId="{871ADE4F-611C-4EBF-9EAB-ADA9B51D53AC}" srcOrd="6" destOrd="0" parTransId="{C1FCAC5D-4572-43DE-97F4-CB9BFC92347B}" sibTransId="{5FB3BB5C-232E-40D7-99CE-9A276CA823FC}"/>
    <dgm:cxn modelId="{9939B834-0C42-44BB-B56B-A025EA766C18}" srcId="{0BE252F1-6269-4861-A80F-26898841E3BB}" destId="{0362D210-3BD3-44FC-A13D-2B3B29FB4E48}" srcOrd="2" destOrd="0" parTransId="{AD220B4B-9C5D-418B-9658-30EAFDCA34F4}" sibTransId="{58AE7CEA-0C88-4CF2-8FF5-7749A18869D0}"/>
    <dgm:cxn modelId="{EA324B35-3AAE-4AD3-91A7-C34880787EE2}" type="presOf" srcId="{871ADE4F-611C-4EBF-9EAB-ADA9B51D53AC}" destId="{5F81CEC8-9E78-4659-B474-689EC8A2E592}" srcOrd="0" destOrd="0" presId="urn:microsoft.com/office/officeart/2018/2/layout/IconCircleList"/>
    <dgm:cxn modelId="{D8DB4D35-15C0-4CA2-8ADF-52799334C6D7}" srcId="{0BE252F1-6269-4861-A80F-26898841E3BB}" destId="{6AD7ECAD-EB18-48C5-B3FE-F979A580677F}" srcOrd="5" destOrd="0" parTransId="{12F73648-F032-4781-9FB2-D2A4A9B2471A}" sibTransId="{9AF07682-0EF1-477B-8191-460976116A94}"/>
    <dgm:cxn modelId="{25F80C3A-7E27-4DCE-9F54-20CAC7BF77AD}" srcId="{0BE252F1-6269-4861-A80F-26898841E3BB}" destId="{AF3E3DF1-2E24-4693-B6F3-28C4F89412EC}" srcOrd="3" destOrd="0" parTransId="{82EE6DE1-8D16-4101-A10B-30B0C9333D12}" sibTransId="{12828EC8-AC6B-44CA-A18A-39BC61896A22}"/>
    <dgm:cxn modelId="{7BC44941-74F1-4FE4-92A2-1F52276B8660}" srcId="{0BE252F1-6269-4861-A80F-26898841E3BB}" destId="{6BAE0B9F-C00E-41D5-A190-ED289298A475}" srcOrd="4" destOrd="0" parTransId="{A19CF1BD-8E7F-405D-AC93-A61AECA53CC3}" sibTransId="{38F3A20C-47C8-42FA-BF28-4A2652363F80}"/>
    <dgm:cxn modelId="{E5B60643-62A6-4D51-89DD-D756066AE795}" type="presOf" srcId="{AF3E3DF1-2E24-4693-B6F3-28C4F89412EC}" destId="{6455B760-339E-4954-A21D-A13C2F9754D2}" srcOrd="0" destOrd="0" presId="urn:microsoft.com/office/officeart/2018/2/layout/IconCircleList"/>
    <dgm:cxn modelId="{D6EB4D5F-FA3F-4278-8E3D-FC300094DCC6}" type="presOf" srcId="{29A6107C-B6AB-4053-BFE4-E0AF957DB48D}" destId="{812CA07C-87B3-448B-8442-DFBFF69944C8}" srcOrd="0" destOrd="0" presId="urn:microsoft.com/office/officeart/2018/2/layout/IconCircleList"/>
    <dgm:cxn modelId="{92229F63-EAA1-47D1-8E54-A2AAC85AD0EF}" type="presOf" srcId="{38F3A20C-47C8-42FA-BF28-4A2652363F80}" destId="{FD5E9515-B985-43C1-BD1E-06FD846603B0}" srcOrd="0" destOrd="0" presId="urn:microsoft.com/office/officeart/2018/2/layout/IconCircleList"/>
    <dgm:cxn modelId="{EE15376E-6221-4782-BB0B-0286F5E19100}" type="presOf" srcId="{0BE252F1-6269-4861-A80F-26898841E3BB}" destId="{91DC1A4A-DF79-483C-B3B0-B1471958345C}" srcOrd="0" destOrd="0" presId="urn:microsoft.com/office/officeart/2018/2/layout/IconCircleList"/>
    <dgm:cxn modelId="{9A77DB8C-374C-4158-BD2E-641CA9CD0399}" type="presOf" srcId="{6AD7ECAD-EB18-48C5-B3FE-F979A580677F}" destId="{D77D01BE-334A-495B-BE42-B36B2139ED53}" srcOrd="0" destOrd="0" presId="urn:microsoft.com/office/officeart/2018/2/layout/IconCircleList"/>
    <dgm:cxn modelId="{8F722F8F-42B2-4ADD-B47A-8755AF0F5FC7}" type="presOf" srcId="{12828EC8-AC6B-44CA-A18A-39BC61896A22}" destId="{AAA4958A-17B9-4523-B38E-618D2323C36D}" srcOrd="0" destOrd="0" presId="urn:microsoft.com/office/officeart/2018/2/layout/IconCircleList"/>
    <dgm:cxn modelId="{56CA8BB4-0E42-4053-ADCB-68064D5D3BAB}" type="presOf" srcId="{F3F75876-35D0-489D-8208-8D1A1AEE858B}" destId="{EB590871-D8CC-40C6-8FF9-6CE4B9F1C062}" srcOrd="0" destOrd="0" presId="urn:microsoft.com/office/officeart/2018/2/layout/IconCircleList"/>
    <dgm:cxn modelId="{A4AE9DCC-4508-40DA-8BD2-740F9AC06400}" type="presOf" srcId="{9AF07682-0EF1-477B-8191-460976116A94}" destId="{E5D4C9E5-D15A-4025-BF01-B709E5358776}" srcOrd="0" destOrd="0" presId="urn:microsoft.com/office/officeart/2018/2/layout/IconCircleList"/>
    <dgm:cxn modelId="{E6C7E8D9-7F79-436C-82E1-5D6545123D92}" type="presOf" srcId="{7A944A7F-B7E2-4CD7-A733-E2BADD08F5DC}" destId="{5DCBD308-87BA-4278-9ED2-F6211F817F93}" srcOrd="0" destOrd="0" presId="urn:microsoft.com/office/officeart/2018/2/layout/IconCircleList"/>
    <dgm:cxn modelId="{16D8D4DC-615B-4616-B69D-C4C9924B6A68}" type="presOf" srcId="{58AE7CEA-0C88-4CF2-8FF5-7749A18869D0}" destId="{374D5908-18E7-48F6-AB44-11065F1EFD2B}" srcOrd="0" destOrd="0" presId="urn:microsoft.com/office/officeart/2018/2/layout/IconCircleList"/>
    <dgm:cxn modelId="{6B0AADDF-E1A6-49A8-BDE8-9227E3A3EF93}" type="presOf" srcId="{0362D210-3BD3-44FC-A13D-2B3B29FB4E48}" destId="{10184D43-04F1-46BD-8EA2-5CD2CFEDFE2B}" srcOrd="0" destOrd="0" presId="urn:microsoft.com/office/officeart/2018/2/layout/IconCircleList"/>
    <dgm:cxn modelId="{E71CABF1-1995-4AB7-AD6D-E7D5EE38056A}" srcId="{0BE252F1-6269-4861-A80F-26898841E3BB}" destId="{42A7A080-9A2E-4B28-9A8E-53FA9A857684}" srcOrd="1" destOrd="0" parTransId="{0C3E1F81-9682-461C-BECE-5E54AF6B0954}" sibTransId="{F3F75876-35D0-489D-8208-8D1A1AEE858B}"/>
    <dgm:cxn modelId="{CE03B9F4-9F3E-4613-8B8B-F2D9D1A95CBB}" srcId="{0BE252F1-6269-4861-A80F-26898841E3BB}" destId="{7A944A7F-B7E2-4CD7-A733-E2BADD08F5DC}" srcOrd="0" destOrd="0" parTransId="{B6EF5966-0921-4052-AA4B-784B438C65DA}" sibTransId="{29A6107C-B6AB-4053-BFE4-E0AF957DB48D}"/>
    <dgm:cxn modelId="{DC4E21E7-AAFA-4E20-8CD5-1F9E762AC41D}" type="presParOf" srcId="{91DC1A4A-DF79-483C-B3B0-B1471958345C}" destId="{305563F0-FC59-48A6-959D-9B3DEDD0A94F}" srcOrd="0" destOrd="0" presId="urn:microsoft.com/office/officeart/2018/2/layout/IconCircleList"/>
    <dgm:cxn modelId="{C0A34705-6EE8-4F84-BA4F-FE3DB48DC9B8}" type="presParOf" srcId="{305563F0-FC59-48A6-959D-9B3DEDD0A94F}" destId="{738CA0F1-1C6D-4860-9713-3963C891615B}" srcOrd="0" destOrd="0" presId="urn:microsoft.com/office/officeart/2018/2/layout/IconCircleList"/>
    <dgm:cxn modelId="{A9B70E70-EF26-45AB-82D1-6A21CDE84A0C}" type="presParOf" srcId="{738CA0F1-1C6D-4860-9713-3963C891615B}" destId="{3BD47309-F6B2-41B4-97DF-4B14E8B6E318}" srcOrd="0" destOrd="0" presId="urn:microsoft.com/office/officeart/2018/2/layout/IconCircleList"/>
    <dgm:cxn modelId="{7F2F933F-673C-490C-A155-52DC9EC1EBF8}" type="presParOf" srcId="{738CA0F1-1C6D-4860-9713-3963C891615B}" destId="{B3B88159-0CDC-4650-A3B3-2699AB5C02A1}" srcOrd="1" destOrd="0" presId="urn:microsoft.com/office/officeart/2018/2/layout/IconCircleList"/>
    <dgm:cxn modelId="{D470F619-488C-42F0-839E-C534B9561197}" type="presParOf" srcId="{738CA0F1-1C6D-4860-9713-3963C891615B}" destId="{C6B5EEE2-061D-42A1-8A28-C96DFA13592E}" srcOrd="2" destOrd="0" presId="urn:microsoft.com/office/officeart/2018/2/layout/IconCircleList"/>
    <dgm:cxn modelId="{9CB80993-BB89-462B-8CDE-76ECEEC2A644}" type="presParOf" srcId="{738CA0F1-1C6D-4860-9713-3963C891615B}" destId="{5DCBD308-87BA-4278-9ED2-F6211F817F93}" srcOrd="3" destOrd="0" presId="urn:microsoft.com/office/officeart/2018/2/layout/IconCircleList"/>
    <dgm:cxn modelId="{CBE3ACB0-A123-481E-BEB3-FE28CC0B1B95}" type="presParOf" srcId="{305563F0-FC59-48A6-959D-9B3DEDD0A94F}" destId="{812CA07C-87B3-448B-8442-DFBFF69944C8}" srcOrd="1" destOrd="0" presId="urn:microsoft.com/office/officeart/2018/2/layout/IconCircleList"/>
    <dgm:cxn modelId="{70657767-E31F-479F-BD13-5FF10C1A50B1}" type="presParOf" srcId="{305563F0-FC59-48A6-959D-9B3DEDD0A94F}" destId="{50BAAAAB-B587-4EE7-B334-B62FAA0AF562}" srcOrd="2" destOrd="0" presId="urn:microsoft.com/office/officeart/2018/2/layout/IconCircleList"/>
    <dgm:cxn modelId="{D9CD7F6B-2C6A-42B1-97A3-017D65B897A9}" type="presParOf" srcId="{50BAAAAB-B587-4EE7-B334-B62FAA0AF562}" destId="{A83594C1-0AE5-4698-9FCA-883841DC8667}" srcOrd="0" destOrd="0" presId="urn:microsoft.com/office/officeart/2018/2/layout/IconCircleList"/>
    <dgm:cxn modelId="{758DA966-CE63-4661-80F3-1B3D61B4609B}" type="presParOf" srcId="{50BAAAAB-B587-4EE7-B334-B62FAA0AF562}" destId="{D2A15196-792A-4514-88B6-0BFE741EB0B9}" srcOrd="1" destOrd="0" presId="urn:microsoft.com/office/officeart/2018/2/layout/IconCircleList"/>
    <dgm:cxn modelId="{10581018-D491-4A06-8F4D-171BF8C51B09}" type="presParOf" srcId="{50BAAAAB-B587-4EE7-B334-B62FAA0AF562}" destId="{F505320C-BBCC-4D5C-A6C8-B4F7FAB9503C}" srcOrd="2" destOrd="0" presId="urn:microsoft.com/office/officeart/2018/2/layout/IconCircleList"/>
    <dgm:cxn modelId="{0008E5E2-9DE3-4B8A-AD10-EE77542D3EB6}" type="presParOf" srcId="{50BAAAAB-B587-4EE7-B334-B62FAA0AF562}" destId="{B2C5CED6-34FF-43FE-A49F-DB4BEF8B4432}" srcOrd="3" destOrd="0" presId="urn:microsoft.com/office/officeart/2018/2/layout/IconCircleList"/>
    <dgm:cxn modelId="{E2A37306-218A-4261-84A6-9D1FF4181155}" type="presParOf" srcId="{305563F0-FC59-48A6-959D-9B3DEDD0A94F}" destId="{EB590871-D8CC-40C6-8FF9-6CE4B9F1C062}" srcOrd="3" destOrd="0" presId="urn:microsoft.com/office/officeart/2018/2/layout/IconCircleList"/>
    <dgm:cxn modelId="{4EACE2E7-5DA0-400B-8C66-C0048926B1E0}" type="presParOf" srcId="{305563F0-FC59-48A6-959D-9B3DEDD0A94F}" destId="{C9F40F0B-3D30-4956-9175-DD6B3281DA61}" srcOrd="4" destOrd="0" presId="urn:microsoft.com/office/officeart/2018/2/layout/IconCircleList"/>
    <dgm:cxn modelId="{BB555315-A998-404D-BB99-F1ED19B28A77}" type="presParOf" srcId="{C9F40F0B-3D30-4956-9175-DD6B3281DA61}" destId="{ED34C795-2760-47CC-ADC5-1DAF4866AEC3}" srcOrd="0" destOrd="0" presId="urn:microsoft.com/office/officeart/2018/2/layout/IconCircleList"/>
    <dgm:cxn modelId="{7CF4487B-D538-48DB-9386-E5747C8177F5}" type="presParOf" srcId="{C9F40F0B-3D30-4956-9175-DD6B3281DA61}" destId="{55D49AEE-F387-4E33-8455-22D66AE9DF4F}" srcOrd="1" destOrd="0" presId="urn:microsoft.com/office/officeart/2018/2/layout/IconCircleList"/>
    <dgm:cxn modelId="{5F9E7CAA-182F-4DF7-A51D-A7C7C546E0BC}" type="presParOf" srcId="{C9F40F0B-3D30-4956-9175-DD6B3281DA61}" destId="{2FD06A3D-BE66-49AB-AF3E-8A29D69487A2}" srcOrd="2" destOrd="0" presId="urn:microsoft.com/office/officeart/2018/2/layout/IconCircleList"/>
    <dgm:cxn modelId="{0C8B1485-4D59-4F36-890F-EDDC554E0EE3}" type="presParOf" srcId="{C9F40F0B-3D30-4956-9175-DD6B3281DA61}" destId="{10184D43-04F1-46BD-8EA2-5CD2CFEDFE2B}" srcOrd="3" destOrd="0" presId="urn:microsoft.com/office/officeart/2018/2/layout/IconCircleList"/>
    <dgm:cxn modelId="{E79F3C0E-D9AE-4911-9F77-A6F8EBFB923F}" type="presParOf" srcId="{305563F0-FC59-48A6-959D-9B3DEDD0A94F}" destId="{374D5908-18E7-48F6-AB44-11065F1EFD2B}" srcOrd="5" destOrd="0" presId="urn:microsoft.com/office/officeart/2018/2/layout/IconCircleList"/>
    <dgm:cxn modelId="{E7476398-DE83-40C3-9435-7B28490A10AF}" type="presParOf" srcId="{305563F0-FC59-48A6-959D-9B3DEDD0A94F}" destId="{90E087E6-EAA0-4DD7-AE55-7DDFCF33075B}" srcOrd="6" destOrd="0" presId="urn:microsoft.com/office/officeart/2018/2/layout/IconCircleList"/>
    <dgm:cxn modelId="{F350BA53-D9F4-4A42-A475-60D6742EB634}" type="presParOf" srcId="{90E087E6-EAA0-4DD7-AE55-7DDFCF33075B}" destId="{4928754D-8BF6-4193-BE97-C35A4AAFD2CB}" srcOrd="0" destOrd="0" presId="urn:microsoft.com/office/officeart/2018/2/layout/IconCircleList"/>
    <dgm:cxn modelId="{A9F70876-7E40-47C6-9D51-97A0F6AE0F4F}" type="presParOf" srcId="{90E087E6-EAA0-4DD7-AE55-7DDFCF33075B}" destId="{92DD3BD4-2554-47DA-8665-7087716385B2}" srcOrd="1" destOrd="0" presId="urn:microsoft.com/office/officeart/2018/2/layout/IconCircleList"/>
    <dgm:cxn modelId="{FC2904A8-C42A-4971-9A0C-0FFBBB37A21F}" type="presParOf" srcId="{90E087E6-EAA0-4DD7-AE55-7DDFCF33075B}" destId="{A1C2448A-7679-42CC-8FB0-A54EB7CA64D5}" srcOrd="2" destOrd="0" presId="urn:microsoft.com/office/officeart/2018/2/layout/IconCircleList"/>
    <dgm:cxn modelId="{5CFDF1D8-1AF6-457E-92E3-EE38067B999F}" type="presParOf" srcId="{90E087E6-EAA0-4DD7-AE55-7DDFCF33075B}" destId="{6455B760-339E-4954-A21D-A13C2F9754D2}" srcOrd="3" destOrd="0" presId="urn:microsoft.com/office/officeart/2018/2/layout/IconCircleList"/>
    <dgm:cxn modelId="{440829D9-619E-4419-9484-A64EB432D5D0}" type="presParOf" srcId="{305563F0-FC59-48A6-959D-9B3DEDD0A94F}" destId="{AAA4958A-17B9-4523-B38E-618D2323C36D}" srcOrd="7" destOrd="0" presId="urn:microsoft.com/office/officeart/2018/2/layout/IconCircleList"/>
    <dgm:cxn modelId="{54C221C3-A301-42F0-BD8F-7BFE276CF189}" type="presParOf" srcId="{305563F0-FC59-48A6-959D-9B3DEDD0A94F}" destId="{107E22E5-D2AF-4616-A9EC-DBFDFAE0FC48}" srcOrd="8" destOrd="0" presId="urn:microsoft.com/office/officeart/2018/2/layout/IconCircleList"/>
    <dgm:cxn modelId="{D912EA45-52F2-40FA-8661-F3FD2872CF1A}" type="presParOf" srcId="{107E22E5-D2AF-4616-A9EC-DBFDFAE0FC48}" destId="{5ABEFCBA-901C-4B7F-B8F6-38CC5C2297C6}" srcOrd="0" destOrd="0" presId="urn:microsoft.com/office/officeart/2018/2/layout/IconCircleList"/>
    <dgm:cxn modelId="{95F489C9-B91C-49F7-BB69-02A1D95CAFB0}" type="presParOf" srcId="{107E22E5-D2AF-4616-A9EC-DBFDFAE0FC48}" destId="{5C7386FE-E419-4834-BE2C-0C56440FB686}" srcOrd="1" destOrd="0" presId="urn:microsoft.com/office/officeart/2018/2/layout/IconCircleList"/>
    <dgm:cxn modelId="{90794501-9201-4CF5-98EF-DB41BF9C6BBD}" type="presParOf" srcId="{107E22E5-D2AF-4616-A9EC-DBFDFAE0FC48}" destId="{E04A15A8-9968-4F08-84C1-294673567B0E}" srcOrd="2" destOrd="0" presId="urn:microsoft.com/office/officeart/2018/2/layout/IconCircleList"/>
    <dgm:cxn modelId="{33ED7B72-197B-4479-B8F8-603FEA00E6EE}" type="presParOf" srcId="{107E22E5-D2AF-4616-A9EC-DBFDFAE0FC48}" destId="{7093CB95-1258-4D89-B4EE-EABE8CC2B060}" srcOrd="3" destOrd="0" presId="urn:microsoft.com/office/officeart/2018/2/layout/IconCircleList"/>
    <dgm:cxn modelId="{511C475B-3419-4285-911B-2B6F1152A849}" type="presParOf" srcId="{305563F0-FC59-48A6-959D-9B3DEDD0A94F}" destId="{FD5E9515-B985-43C1-BD1E-06FD846603B0}" srcOrd="9" destOrd="0" presId="urn:microsoft.com/office/officeart/2018/2/layout/IconCircleList"/>
    <dgm:cxn modelId="{D54F0170-4117-4946-B0C1-675AB3438099}" type="presParOf" srcId="{305563F0-FC59-48A6-959D-9B3DEDD0A94F}" destId="{5970B496-A55F-4370-88CD-B97F4603A7EA}" srcOrd="10" destOrd="0" presId="urn:microsoft.com/office/officeart/2018/2/layout/IconCircleList"/>
    <dgm:cxn modelId="{382E6D6E-F223-4B6F-B4F2-642BB0894B08}" type="presParOf" srcId="{5970B496-A55F-4370-88CD-B97F4603A7EA}" destId="{724BA2B1-9FF6-47F8-8B55-9902F8C5D76A}" srcOrd="0" destOrd="0" presId="urn:microsoft.com/office/officeart/2018/2/layout/IconCircleList"/>
    <dgm:cxn modelId="{B2542367-8F6E-461E-9E5D-2D92A9997A9E}" type="presParOf" srcId="{5970B496-A55F-4370-88CD-B97F4603A7EA}" destId="{42C91E00-9A0D-43B2-9996-540DA90894E2}" srcOrd="1" destOrd="0" presId="urn:microsoft.com/office/officeart/2018/2/layout/IconCircleList"/>
    <dgm:cxn modelId="{98543FEA-1C0D-406B-A9C4-E512424F5FC0}" type="presParOf" srcId="{5970B496-A55F-4370-88CD-B97F4603A7EA}" destId="{80913158-5AD5-4FD8-AFFF-D6393DF33410}" srcOrd="2" destOrd="0" presId="urn:microsoft.com/office/officeart/2018/2/layout/IconCircleList"/>
    <dgm:cxn modelId="{4FE66D8B-2C5F-451E-8EDA-EB917620D4B1}" type="presParOf" srcId="{5970B496-A55F-4370-88CD-B97F4603A7EA}" destId="{D77D01BE-334A-495B-BE42-B36B2139ED53}" srcOrd="3" destOrd="0" presId="urn:microsoft.com/office/officeart/2018/2/layout/IconCircleList"/>
    <dgm:cxn modelId="{7AB11CD8-66B3-409B-BA21-241E4E17A5E7}" type="presParOf" srcId="{305563F0-FC59-48A6-959D-9B3DEDD0A94F}" destId="{E5D4C9E5-D15A-4025-BF01-B709E5358776}" srcOrd="11" destOrd="0" presId="urn:microsoft.com/office/officeart/2018/2/layout/IconCircleList"/>
    <dgm:cxn modelId="{2A342203-9AF0-46EE-9C10-255363BE2E4E}" type="presParOf" srcId="{305563F0-FC59-48A6-959D-9B3DEDD0A94F}" destId="{53CC7C6A-63BD-44CB-83F5-D82CD68CB27D}" srcOrd="12" destOrd="0" presId="urn:microsoft.com/office/officeart/2018/2/layout/IconCircleList"/>
    <dgm:cxn modelId="{6BD698C7-A75B-4CB4-A90D-733FA4BFB348}" type="presParOf" srcId="{53CC7C6A-63BD-44CB-83F5-D82CD68CB27D}" destId="{684ADF03-AC96-4A5F-BC3A-5F1B172AD43C}" srcOrd="0" destOrd="0" presId="urn:microsoft.com/office/officeart/2018/2/layout/IconCircleList"/>
    <dgm:cxn modelId="{D070C77E-AF71-423F-AB2D-D04CB6998892}" type="presParOf" srcId="{53CC7C6A-63BD-44CB-83F5-D82CD68CB27D}" destId="{1FB395E6-4737-453A-B28A-D4B85DE6182C}" srcOrd="1" destOrd="0" presId="urn:microsoft.com/office/officeart/2018/2/layout/IconCircleList"/>
    <dgm:cxn modelId="{EB7E4CFD-BDF3-452E-BBD4-24A70734E46E}" type="presParOf" srcId="{53CC7C6A-63BD-44CB-83F5-D82CD68CB27D}" destId="{621C09D4-57A5-4C02-B8B8-2749D35087D8}" srcOrd="2" destOrd="0" presId="urn:microsoft.com/office/officeart/2018/2/layout/IconCircleList"/>
    <dgm:cxn modelId="{D91D97FD-0869-420D-B9A0-BF4FB04C2D77}" type="presParOf" srcId="{53CC7C6A-63BD-44CB-83F5-D82CD68CB27D}" destId="{5F81CEC8-9E78-4659-B474-689EC8A2E5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73C96-3C92-4608-9F48-40EB14E8665E}"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77270732-ABAF-4A54-B35C-9E050599F133}">
      <dgm:prSet/>
      <dgm:spPr/>
      <dgm:t>
        <a:bodyPr/>
        <a:lstStyle/>
        <a:p>
          <a:r>
            <a:rPr lang="en-GB" dirty="0"/>
            <a:t>Major roles :[4]</a:t>
          </a:r>
          <a:endParaRPr lang="en-US" dirty="0"/>
        </a:p>
      </dgm:t>
    </dgm:pt>
    <dgm:pt modelId="{1679D5A7-1C1F-42B1-9214-41483B3868E4}" type="parTrans" cxnId="{64B565BD-0CCB-4925-9946-855E628BBC85}">
      <dgm:prSet/>
      <dgm:spPr/>
      <dgm:t>
        <a:bodyPr/>
        <a:lstStyle/>
        <a:p>
          <a:endParaRPr lang="en-US"/>
        </a:p>
      </dgm:t>
    </dgm:pt>
    <dgm:pt modelId="{AADC813F-DCA2-4BE3-B633-C3373079311D}" type="sibTrans" cxnId="{64B565BD-0CCB-4925-9946-855E628BBC85}">
      <dgm:prSet/>
      <dgm:spPr/>
      <dgm:t>
        <a:bodyPr/>
        <a:lstStyle/>
        <a:p>
          <a:endParaRPr lang="en-US"/>
        </a:p>
      </dgm:t>
    </dgm:pt>
    <dgm:pt modelId="{1D607031-4F49-413F-983D-B79C08C5BD49}">
      <dgm:prSet/>
      <dgm:spPr/>
      <dgm:t>
        <a:bodyPr/>
        <a:lstStyle/>
        <a:p>
          <a:r>
            <a:rPr lang="en-GB"/>
            <a:t>Service seeker/clients</a:t>
          </a:r>
          <a:endParaRPr lang="en-US"/>
        </a:p>
      </dgm:t>
    </dgm:pt>
    <dgm:pt modelId="{72441638-FA5C-49FB-BF00-E527005F397D}" type="parTrans" cxnId="{8A34B8F6-7373-448E-9263-7C65B5715355}">
      <dgm:prSet/>
      <dgm:spPr/>
      <dgm:t>
        <a:bodyPr/>
        <a:lstStyle/>
        <a:p>
          <a:endParaRPr lang="en-US"/>
        </a:p>
      </dgm:t>
    </dgm:pt>
    <dgm:pt modelId="{89CE1752-7578-43A2-8902-E2B22E5755C0}" type="sibTrans" cxnId="{8A34B8F6-7373-448E-9263-7C65B5715355}">
      <dgm:prSet/>
      <dgm:spPr/>
      <dgm:t>
        <a:bodyPr/>
        <a:lstStyle/>
        <a:p>
          <a:endParaRPr lang="en-US"/>
        </a:p>
      </dgm:t>
    </dgm:pt>
    <dgm:pt modelId="{1CA3809D-675D-4E29-9178-A2D1A39B0221}">
      <dgm:prSet/>
      <dgm:spPr/>
      <dgm:t>
        <a:bodyPr/>
        <a:lstStyle/>
        <a:p>
          <a:r>
            <a:rPr lang="en-GB"/>
            <a:t>Service Provider/contractors</a:t>
          </a:r>
          <a:endParaRPr lang="en-US"/>
        </a:p>
      </dgm:t>
    </dgm:pt>
    <dgm:pt modelId="{88E3F547-420E-45FA-9BD6-46F8CF2712EF}" type="parTrans" cxnId="{FA4C51DD-1610-4816-B231-CA5323695681}">
      <dgm:prSet/>
      <dgm:spPr/>
      <dgm:t>
        <a:bodyPr/>
        <a:lstStyle/>
        <a:p>
          <a:endParaRPr lang="en-US"/>
        </a:p>
      </dgm:t>
    </dgm:pt>
    <dgm:pt modelId="{9EAF4FEA-8A1A-4372-B69D-EA8314A56E60}" type="sibTrans" cxnId="{FA4C51DD-1610-4816-B231-CA5323695681}">
      <dgm:prSet/>
      <dgm:spPr/>
      <dgm:t>
        <a:bodyPr/>
        <a:lstStyle/>
        <a:p>
          <a:endParaRPr lang="en-US"/>
        </a:p>
      </dgm:t>
    </dgm:pt>
    <dgm:pt modelId="{B8224366-D64D-4CDA-BB32-F9AD2C5A3BC6}">
      <dgm:prSet/>
      <dgm:spPr/>
      <dgm:t>
        <a:bodyPr/>
        <a:lstStyle/>
        <a:p>
          <a:r>
            <a:rPr lang="en-GB"/>
            <a:t>Home Pro Connect Admin</a:t>
          </a:r>
          <a:endParaRPr lang="en-US"/>
        </a:p>
      </dgm:t>
    </dgm:pt>
    <dgm:pt modelId="{AF84A714-14EF-407C-9202-51AAB1849526}" type="parTrans" cxnId="{618F9EF3-0C7E-4EE6-BE2D-4C0EA4450E3D}">
      <dgm:prSet/>
      <dgm:spPr/>
      <dgm:t>
        <a:bodyPr/>
        <a:lstStyle/>
        <a:p>
          <a:endParaRPr lang="en-US"/>
        </a:p>
      </dgm:t>
    </dgm:pt>
    <dgm:pt modelId="{52C24268-2CC2-4DAC-9A5D-11E5AF14D79B}" type="sibTrans" cxnId="{618F9EF3-0C7E-4EE6-BE2D-4C0EA4450E3D}">
      <dgm:prSet/>
      <dgm:spPr/>
      <dgm:t>
        <a:bodyPr/>
        <a:lstStyle/>
        <a:p>
          <a:endParaRPr lang="en-US"/>
        </a:p>
      </dgm:t>
    </dgm:pt>
    <dgm:pt modelId="{98B9431A-DDCB-46F1-BD21-A01F5C828486}">
      <dgm:prSet/>
      <dgm:spPr/>
      <dgm:t>
        <a:bodyPr/>
        <a:lstStyle/>
        <a:p>
          <a:r>
            <a:rPr lang="en-GB"/>
            <a:t>Sub roles:</a:t>
          </a:r>
          <a:endParaRPr lang="en-US"/>
        </a:p>
      </dgm:t>
    </dgm:pt>
    <dgm:pt modelId="{7737A9B1-732A-4D56-A6AC-FEC9EE87F421}" type="parTrans" cxnId="{DACA288A-A35F-4466-B6FC-56955F7E91FA}">
      <dgm:prSet/>
      <dgm:spPr/>
      <dgm:t>
        <a:bodyPr/>
        <a:lstStyle/>
        <a:p>
          <a:endParaRPr lang="en-US"/>
        </a:p>
      </dgm:t>
    </dgm:pt>
    <dgm:pt modelId="{7652F909-EA03-42E2-A8F1-DFBDFA42D8A0}" type="sibTrans" cxnId="{DACA288A-A35F-4466-B6FC-56955F7E91FA}">
      <dgm:prSet/>
      <dgm:spPr/>
      <dgm:t>
        <a:bodyPr/>
        <a:lstStyle/>
        <a:p>
          <a:endParaRPr lang="en-US"/>
        </a:p>
      </dgm:t>
    </dgm:pt>
    <dgm:pt modelId="{B749499F-B140-4431-B69B-79630B476A8A}">
      <dgm:prSet/>
      <dgm:spPr/>
      <dgm:t>
        <a:bodyPr/>
        <a:lstStyle/>
        <a:p>
          <a:r>
            <a:rPr lang="en-GB"/>
            <a:t>Appointment Schedular</a:t>
          </a:r>
          <a:endParaRPr lang="en-US"/>
        </a:p>
      </dgm:t>
    </dgm:pt>
    <dgm:pt modelId="{01192FDC-6F33-42F3-9887-E9FDE04C1CC0}" type="parTrans" cxnId="{6FC2BA80-7DC4-4FB3-B017-D9F6EE8C6F1D}">
      <dgm:prSet/>
      <dgm:spPr/>
      <dgm:t>
        <a:bodyPr/>
        <a:lstStyle/>
        <a:p>
          <a:endParaRPr lang="en-US"/>
        </a:p>
      </dgm:t>
    </dgm:pt>
    <dgm:pt modelId="{29C3A42D-1047-4602-A7CE-F496D3AE49D4}" type="sibTrans" cxnId="{6FC2BA80-7DC4-4FB3-B017-D9F6EE8C6F1D}">
      <dgm:prSet/>
      <dgm:spPr/>
      <dgm:t>
        <a:bodyPr/>
        <a:lstStyle/>
        <a:p>
          <a:endParaRPr lang="en-US"/>
        </a:p>
      </dgm:t>
    </dgm:pt>
    <dgm:pt modelId="{33763F4D-6CB9-461F-8A77-15DA1FE48EB2}">
      <dgm:prSet/>
      <dgm:spPr/>
      <dgm:t>
        <a:bodyPr/>
        <a:lstStyle/>
        <a:p>
          <a:r>
            <a:rPr lang="en-GB"/>
            <a:t>Feedback Provider</a:t>
          </a:r>
          <a:endParaRPr lang="en-US"/>
        </a:p>
      </dgm:t>
    </dgm:pt>
    <dgm:pt modelId="{D67526AA-A0B3-4C79-89B6-243B691DCE30}" type="parTrans" cxnId="{DC80A7E9-E5C4-4FC3-868E-204B7124B0FF}">
      <dgm:prSet/>
      <dgm:spPr/>
      <dgm:t>
        <a:bodyPr/>
        <a:lstStyle/>
        <a:p>
          <a:endParaRPr lang="en-US"/>
        </a:p>
      </dgm:t>
    </dgm:pt>
    <dgm:pt modelId="{3F9911CF-643B-417C-BCD2-A471A07D6C34}" type="sibTrans" cxnId="{DC80A7E9-E5C4-4FC3-868E-204B7124B0FF}">
      <dgm:prSet/>
      <dgm:spPr/>
      <dgm:t>
        <a:bodyPr/>
        <a:lstStyle/>
        <a:p>
          <a:endParaRPr lang="en-US"/>
        </a:p>
      </dgm:t>
    </dgm:pt>
    <dgm:pt modelId="{8111362A-AE12-44B1-8618-BA04F7AA1CF6}">
      <dgm:prSet/>
      <dgm:spPr/>
      <dgm:t>
        <a:bodyPr/>
        <a:lstStyle/>
        <a:p>
          <a:r>
            <a:rPr lang="en-GB"/>
            <a:t>Payment Initiator</a:t>
          </a:r>
          <a:endParaRPr lang="en-US"/>
        </a:p>
      </dgm:t>
    </dgm:pt>
    <dgm:pt modelId="{1D1A7DD7-7693-47A2-BD59-6C55C4492BD0}" type="parTrans" cxnId="{BDF073FE-6912-4486-BBE4-4A742CEBDD49}">
      <dgm:prSet/>
      <dgm:spPr/>
      <dgm:t>
        <a:bodyPr/>
        <a:lstStyle/>
        <a:p>
          <a:endParaRPr lang="en-US"/>
        </a:p>
      </dgm:t>
    </dgm:pt>
    <dgm:pt modelId="{2F01B29B-91ED-488B-8D21-583F57EA40DF}" type="sibTrans" cxnId="{BDF073FE-6912-4486-BBE4-4A742CEBDD49}">
      <dgm:prSet/>
      <dgm:spPr/>
      <dgm:t>
        <a:bodyPr/>
        <a:lstStyle/>
        <a:p>
          <a:endParaRPr lang="en-US"/>
        </a:p>
      </dgm:t>
    </dgm:pt>
    <dgm:pt modelId="{F159913B-8211-4410-BAEC-530D93DDC52C}">
      <dgm:prSet/>
      <dgm:spPr/>
      <dgm:t>
        <a:bodyPr/>
        <a:lstStyle/>
        <a:p>
          <a:r>
            <a:rPr lang="en-GB"/>
            <a:t>Machine Roles:</a:t>
          </a:r>
          <a:endParaRPr lang="en-US"/>
        </a:p>
      </dgm:t>
    </dgm:pt>
    <dgm:pt modelId="{EB92F911-EB7F-422D-AB66-717270B93A0E}" type="parTrans" cxnId="{460DCD0F-2659-4E22-A0E3-9CC21E7FB024}">
      <dgm:prSet/>
      <dgm:spPr/>
      <dgm:t>
        <a:bodyPr/>
        <a:lstStyle/>
        <a:p>
          <a:endParaRPr lang="en-US"/>
        </a:p>
      </dgm:t>
    </dgm:pt>
    <dgm:pt modelId="{B7F7F410-D7EA-4282-84E3-B45F083F3C3D}" type="sibTrans" cxnId="{460DCD0F-2659-4E22-A0E3-9CC21E7FB024}">
      <dgm:prSet/>
      <dgm:spPr/>
      <dgm:t>
        <a:bodyPr/>
        <a:lstStyle/>
        <a:p>
          <a:endParaRPr lang="en-US"/>
        </a:p>
      </dgm:t>
    </dgm:pt>
    <dgm:pt modelId="{855F6AE9-ED22-4456-8050-DE3C8E1F66E2}">
      <dgm:prSet/>
      <dgm:spPr/>
      <dgm:t>
        <a:bodyPr/>
        <a:lstStyle/>
        <a:p>
          <a:r>
            <a:rPr lang="en-GB"/>
            <a:t>Smart Phones/PCs</a:t>
          </a:r>
          <a:endParaRPr lang="en-US"/>
        </a:p>
      </dgm:t>
    </dgm:pt>
    <dgm:pt modelId="{1AB898EB-D5E6-4409-AF24-1E15C72B87F0}" type="parTrans" cxnId="{F7B14568-992F-49BA-91CE-10D37BACEE52}">
      <dgm:prSet/>
      <dgm:spPr/>
      <dgm:t>
        <a:bodyPr/>
        <a:lstStyle/>
        <a:p>
          <a:endParaRPr lang="en-US"/>
        </a:p>
      </dgm:t>
    </dgm:pt>
    <dgm:pt modelId="{3449C4DB-9539-42AE-8DF4-5F8FA4A5D4FF}" type="sibTrans" cxnId="{F7B14568-992F-49BA-91CE-10D37BACEE52}">
      <dgm:prSet/>
      <dgm:spPr/>
      <dgm:t>
        <a:bodyPr/>
        <a:lstStyle/>
        <a:p>
          <a:endParaRPr lang="en-US"/>
        </a:p>
      </dgm:t>
    </dgm:pt>
    <dgm:pt modelId="{B9E9A151-96B1-4B80-9D92-0308BC05DCE1}">
      <dgm:prSet/>
      <dgm:spPr/>
      <dgm:t>
        <a:bodyPr/>
        <a:lstStyle/>
        <a:p>
          <a:r>
            <a:rPr lang="en-GB"/>
            <a:t>Email/Phone</a:t>
          </a:r>
          <a:endParaRPr lang="en-US"/>
        </a:p>
      </dgm:t>
    </dgm:pt>
    <dgm:pt modelId="{EAB7B068-DEDF-43A1-94C7-9F7CA8ADF6AD}" type="parTrans" cxnId="{02EEE708-02B7-4057-A3E0-1D5822D327F6}">
      <dgm:prSet/>
      <dgm:spPr/>
      <dgm:t>
        <a:bodyPr/>
        <a:lstStyle/>
        <a:p>
          <a:endParaRPr lang="en-US"/>
        </a:p>
      </dgm:t>
    </dgm:pt>
    <dgm:pt modelId="{C949F781-D03B-427D-826D-F301762E3FBA}" type="sibTrans" cxnId="{02EEE708-02B7-4057-A3E0-1D5822D327F6}">
      <dgm:prSet/>
      <dgm:spPr/>
      <dgm:t>
        <a:bodyPr/>
        <a:lstStyle/>
        <a:p>
          <a:endParaRPr lang="en-US"/>
        </a:p>
      </dgm:t>
    </dgm:pt>
    <dgm:pt modelId="{78FB2D3D-0C3C-4D0F-A88C-86693BC2FF28}">
      <dgm:prSet/>
      <dgm:spPr/>
      <dgm:t>
        <a:bodyPr/>
        <a:lstStyle/>
        <a:p>
          <a:r>
            <a:rPr lang="en-GB"/>
            <a:t>Notification</a:t>
          </a:r>
          <a:endParaRPr lang="en-US"/>
        </a:p>
      </dgm:t>
    </dgm:pt>
    <dgm:pt modelId="{70DC651D-F7D8-4D21-BC7D-0B63FEA5BD05}" type="parTrans" cxnId="{EA479796-F3EF-48F7-88BA-DB1C78192FFD}">
      <dgm:prSet/>
      <dgm:spPr/>
      <dgm:t>
        <a:bodyPr/>
        <a:lstStyle/>
        <a:p>
          <a:endParaRPr lang="en-US"/>
        </a:p>
      </dgm:t>
    </dgm:pt>
    <dgm:pt modelId="{B0A9E9AE-A876-4604-81DD-F8294A033BAC}" type="sibTrans" cxnId="{EA479796-F3EF-48F7-88BA-DB1C78192FFD}">
      <dgm:prSet/>
      <dgm:spPr/>
      <dgm:t>
        <a:bodyPr/>
        <a:lstStyle/>
        <a:p>
          <a:endParaRPr lang="en-US"/>
        </a:p>
      </dgm:t>
    </dgm:pt>
    <dgm:pt modelId="{A92BB297-D657-4702-9412-76700B1623AA}">
      <dgm:prSet/>
      <dgm:spPr/>
      <dgm:t>
        <a:bodyPr/>
        <a:lstStyle/>
        <a:p>
          <a:r>
            <a:rPr lang="en-GB"/>
            <a:t>Payment</a:t>
          </a:r>
          <a:endParaRPr lang="en-US"/>
        </a:p>
      </dgm:t>
    </dgm:pt>
    <dgm:pt modelId="{05C13035-FD05-4F8C-B6EF-B774C24EBC56}" type="parTrans" cxnId="{087DE75B-CFD8-4152-A0ED-256354AD6AFA}">
      <dgm:prSet/>
      <dgm:spPr/>
      <dgm:t>
        <a:bodyPr/>
        <a:lstStyle/>
        <a:p>
          <a:endParaRPr lang="en-US"/>
        </a:p>
      </dgm:t>
    </dgm:pt>
    <dgm:pt modelId="{32D71D72-FBAF-4282-BEA2-DEB2C6601885}" type="sibTrans" cxnId="{087DE75B-CFD8-4152-A0ED-256354AD6AFA}">
      <dgm:prSet/>
      <dgm:spPr/>
      <dgm:t>
        <a:bodyPr/>
        <a:lstStyle/>
        <a:p>
          <a:endParaRPr lang="en-US"/>
        </a:p>
      </dgm:t>
    </dgm:pt>
    <dgm:pt modelId="{32E1660B-8FA5-4960-97F5-6A0171E5B679}" type="pres">
      <dgm:prSet presAssocID="{47073C96-3C92-4608-9F48-40EB14E8665E}" presName="diagram" presStyleCnt="0">
        <dgm:presLayoutVars>
          <dgm:dir/>
          <dgm:resizeHandles val="exact"/>
        </dgm:presLayoutVars>
      </dgm:prSet>
      <dgm:spPr/>
    </dgm:pt>
    <dgm:pt modelId="{2DB8B18D-BEC2-4FE0-A440-658ED55C0E20}" type="pres">
      <dgm:prSet presAssocID="{77270732-ABAF-4A54-B35C-9E050599F133}" presName="node" presStyleLbl="node1" presStyleIdx="0" presStyleCnt="13">
        <dgm:presLayoutVars>
          <dgm:bulletEnabled val="1"/>
        </dgm:presLayoutVars>
      </dgm:prSet>
      <dgm:spPr/>
    </dgm:pt>
    <dgm:pt modelId="{008D3703-6415-461E-A2E1-1521265681EF}" type="pres">
      <dgm:prSet presAssocID="{AADC813F-DCA2-4BE3-B633-C3373079311D}" presName="sibTrans" presStyleCnt="0"/>
      <dgm:spPr/>
    </dgm:pt>
    <dgm:pt modelId="{C7A29A66-29B3-4EB7-832F-15A21CD0DCC7}" type="pres">
      <dgm:prSet presAssocID="{1D607031-4F49-413F-983D-B79C08C5BD49}" presName="node" presStyleLbl="node1" presStyleIdx="1" presStyleCnt="13">
        <dgm:presLayoutVars>
          <dgm:bulletEnabled val="1"/>
        </dgm:presLayoutVars>
      </dgm:prSet>
      <dgm:spPr/>
    </dgm:pt>
    <dgm:pt modelId="{12AD8B63-CD66-4F76-BF51-4354EF5F7D85}" type="pres">
      <dgm:prSet presAssocID="{89CE1752-7578-43A2-8902-E2B22E5755C0}" presName="sibTrans" presStyleCnt="0"/>
      <dgm:spPr/>
    </dgm:pt>
    <dgm:pt modelId="{3437999C-E77E-48C7-8DDA-2212AC45E8BB}" type="pres">
      <dgm:prSet presAssocID="{1CA3809D-675D-4E29-9178-A2D1A39B0221}" presName="node" presStyleLbl="node1" presStyleIdx="2" presStyleCnt="13">
        <dgm:presLayoutVars>
          <dgm:bulletEnabled val="1"/>
        </dgm:presLayoutVars>
      </dgm:prSet>
      <dgm:spPr/>
    </dgm:pt>
    <dgm:pt modelId="{61198726-F9F1-47ED-953F-EB2D4C5E3C5A}" type="pres">
      <dgm:prSet presAssocID="{9EAF4FEA-8A1A-4372-B69D-EA8314A56E60}" presName="sibTrans" presStyleCnt="0"/>
      <dgm:spPr/>
    </dgm:pt>
    <dgm:pt modelId="{30E47241-AE41-498F-94B7-AAD491902241}" type="pres">
      <dgm:prSet presAssocID="{B8224366-D64D-4CDA-BB32-F9AD2C5A3BC6}" presName="node" presStyleLbl="node1" presStyleIdx="3" presStyleCnt="13">
        <dgm:presLayoutVars>
          <dgm:bulletEnabled val="1"/>
        </dgm:presLayoutVars>
      </dgm:prSet>
      <dgm:spPr/>
    </dgm:pt>
    <dgm:pt modelId="{6D1C9062-D38B-4799-BBD3-772CFF7BBF75}" type="pres">
      <dgm:prSet presAssocID="{52C24268-2CC2-4DAC-9A5D-11E5AF14D79B}" presName="sibTrans" presStyleCnt="0"/>
      <dgm:spPr/>
    </dgm:pt>
    <dgm:pt modelId="{5D9E4A00-B4A0-4C95-B4A0-6AC04B423DDF}" type="pres">
      <dgm:prSet presAssocID="{98B9431A-DDCB-46F1-BD21-A01F5C828486}" presName="node" presStyleLbl="node1" presStyleIdx="4" presStyleCnt="13">
        <dgm:presLayoutVars>
          <dgm:bulletEnabled val="1"/>
        </dgm:presLayoutVars>
      </dgm:prSet>
      <dgm:spPr/>
    </dgm:pt>
    <dgm:pt modelId="{DDA1E238-A87A-49F3-AB6E-BE264B81E3A3}" type="pres">
      <dgm:prSet presAssocID="{7652F909-EA03-42E2-A8F1-DFBDFA42D8A0}" presName="sibTrans" presStyleCnt="0"/>
      <dgm:spPr/>
    </dgm:pt>
    <dgm:pt modelId="{5EB22F65-8F47-4112-8397-69939F30F184}" type="pres">
      <dgm:prSet presAssocID="{B749499F-B140-4431-B69B-79630B476A8A}" presName="node" presStyleLbl="node1" presStyleIdx="5" presStyleCnt="13">
        <dgm:presLayoutVars>
          <dgm:bulletEnabled val="1"/>
        </dgm:presLayoutVars>
      </dgm:prSet>
      <dgm:spPr/>
    </dgm:pt>
    <dgm:pt modelId="{E882975C-2B26-4C12-AC88-AF2230E6BB5E}" type="pres">
      <dgm:prSet presAssocID="{29C3A42D-1047-4602-A7CE-F496D3AE49D4}" presName="sibTrans" presStyleCnt="0"/>
      <dgm:spPr/>
    </dgm:pt>
    <dgm:pt modelId="{811A1529-3976-4927-B0FF-BDC7AB841D48}" type="pres">
      <dgm:prSet presAssocID="{33763F4D-6CB9-461F-8A77-15DA1FE48EB2}" presName="node" presStyleLbl="node1" presStyleIdx="6" presStyleCnt="13">
        <dgm:presLayoutVars>
          <dgm:bulletEnabled val="1"/>
        </dgm:presLayoutVars>
      </dgm:prSet>
      <dgm:spPr/>
    </dgm:pt>
    <dgm:pt modelId="{50B9F815-EC83-4168-A725-9EEC6D83F917}" type="pres">
      <dgm:prSet presAssocID="{3F9911CF-643B-417C-BCD2-A471A07D6C34}" presName="sibTrans" presStyleCnt="0"/>
      <dgm:spPr/>
    </dgm:pt>
    <dgm:pt modelId="{53C5EB01-B206-4961-986A-ACA70A39B759}" type="pres">
      <dgm:prSet presAssocID="{8111362A-AE12-44B1-8618-BA04F7AA1CF6}" presName="node" presStyleLbl="node1" presStyleIdx="7" presStyleCnt="13">
        <dgm:presLayoutVars>
          <dgm:bulletEnabled val="1"/>
        </dgm:presLayoutVars>
      </dgm:prSet>
      <dgm:spPr/>
    </dgm:pt>
    <dgm:pt modelId="{E6676C4E-AFA0-4A89-B698-2AD45C048A16}" type="pres">
      <dgm:prSet presAssocID="{2F01B29B-91ED-488B-8D21-583F57EA40DF}" presName="sibTrans" presStyleCnt="0"/>
      <dgm:spPr/>
    </dgm:pt>
    <dgm:pt modelId="{F039AE61-0EF4-4D28-8E1A-7E775CEA6B31}" type="pres">
      <dgm:prSet presAssocID="{F159913B-8211-4410-BAEC-530D93DDC52C}" presName="node" presStyleLbl="node1" presStyleIdx="8" presStyleCnt="13">
        <dgm:presLayoutVars>
          <dgm:bulletEnabled val="1"/>
        </dgm:presLayoutVars>
      </dgm:prSet>
      <dgm:spPr/>
    </dgm:pt>
    <dgm:pt modelId="{4A4E1D45-9ED9-4BA0-9DFF-FF4921AEBE64}" type="pres">
      <dgm:prSet presAssocID="{B7F7F410-D7EA-4282-84E3-B45F083F3C3D}" presName="sibTrans" presStyleCnt="0"/>
      <dgm:spPr/>
    </dgm:pt>
    <dgm:pt modelId="{50B22488-7E0E-444C-BC1C-E092D53FCA12}" type="pres">
      <dgm:prSet presAssocID="{855F6AE9-ED22-4456-8050-DE3C8E1F66E2}" presName="node" presStyleLbl="node1" presStyleIdx="9" presStyleCnt="13">
        <dgm:presLayoutVars>
          <dgm:bulletEnabled val="1"/>
        </dgm:presLayoutVars>
      </dgm:prSet>
      <dgm:spPr/>
    </dgm:pt>
    <dgm:pt modelId="{DAB21EBB-7441-4A9F-9A7F-B17324DFF5B4}" type="pres">
      <dgm:prSet presAssocID="{3449C4DB-9539-42AE-8DF4-5F8FA4A5D4FF}" presName="sibTrans" presStyleCnt="0"/>
      <dgm:spPr/>
    </dgm:pt>
    <dgm:pt modelId="{F1114DCD-0FFD-49C2-AB4D-C810EADDA439}" type="pres">
      <dgm:prSet presAssocID="{B9E9A151-96B1-4B80-9D92-0308BC05DCE1}" presName="node" presStyleLbl="node1" presStyleIdx="10" presStyleCnt="13">
        <dgm:presLayoutVars>
          <dgm:bulletEnabled val="1"/>
        </dgm:presLayoutVars>
      </dgm:prSet>
      <dgm:spPr/>
    </dgm:pt>
    <dgm:pt modelId="{0C64A8FC-F102-4FCC-B274-6B97EC8499B7}" type="pres">
      <dgm:prSet presAssocID="{C949F781-D03B-427D-826D-F301762E3FBA}" presName="sibTrans" presStyleCnt="0"/>
      <dgm:spPr/>
    </dgm:pt>
    <dgm:pt modelId="{FC71728F-E2AC-4FE0-9BAA-323CCEDA0531}" type="pres">
      <dgm:prSet presAssocID="{78FB2D3D-0C3C-4D0F-A88C-86693BC2FF28}" presName="node" presStyleLbl="node1" presStyleIdx="11" presStyleCnt="13">
        <dgm:presLayoutVars>
          <dgm:bulletEnabled val="1"/>
        </dgm:presLayoutVars>
      </dgm:prSet>
      <dgm:spPr/>
    </dgm:pt>
    <dgm:pt modelId="{E6E4F5BA-503E-4376-8778-6EC7A9F446FB}" type="pres">
      <dgm:prSet presAssocID="{B0A9E9AE-A876-4604-81DD-F8294A033BAC}" presName="sibTrans" presStyleCnt="0"/>
      <dgm:spPr/>
    </dgm:pt>
    <dgm:pt modelId="{4C043E1F-7A72-4F91-B327-D01184AEA664}" type="pres">
      <dgm:prSet presAssocID="{A92BB297-D657-4702-9412-76700B1623AA}" presName="node" presStyleLbl="node1" presStyleIdx="12" presStyleCnt="13">
        <dgm:presLayoutVars>
          <dgm:bulletEnabled val="1"/>
        </dgm:presLayoutVars>
      </dgm:prSet>
      <dgm:spPr/>
    </dgm:pt>
  </dgm:ptLst>
  <dgm:cxnLst>
    <dgm:cxn modelId="{8E2C8C08-A50D-481E-B966-88F2368F3D70}" type="presOf" srcId="{F159913B-8211-4410-BAEC-530D93DDC52C}" destId="{F039AE61-0EF4-4D28-8E1A-7E775CEA6B31}" srcOrd="0" destOrd="0" presId="urn:microsoft.com/office/officeart/2005/8/layout/default"/>
    <dgm:cxn modelId="{02EEE708-02B7-4057-A3E0-1D5822D327F6}" srcId="{47073C96-3C92-4608-9F48-40EB14E8665E}" destId="{B9E9A151-96B1-4B80-9D92-0308BC05DCE1}" srcOrd="10" destOrd="0" parTransId="{EAB7B068-DEDF-43A1-94C7-9F7CA8ADF6AD}" sibTransId="{C949F781-D03B-427D-826D-F301762E3FBA}"/>
    <dgm:cxn modelId="{460DCD0F-2659-4E22-A0E3-9CC21E7FB024}" srcId="{47073C96-3C92-4608-9F48-40EB14E8665E}" destId="{F159913B-8211-4410-BAEC-530D93DDC52C}" srcOrd="8" destOrd="0" parTransId="{EB92F911-EB7F-422D-AB66-717270B93A0E}" sibTransId="{B7F7F410-D7EA-4282-84E3-B45F083F3C3D}"/>
    <dgm:cxn modelId="{E86FB01A-73BD-4307-AF18-FAFD272E4BF0}" type="presOf" srcId="{47073C96-3C92-4608-9F48-40EB14E8665E}" destId="{32E1660B-8FA5-4960-97F5-6A0171E5B679}" srcOrd="0" destOrd="0" presId="urn:microsoft.com/office/officeart/2005/8/layout/default"/>
    <dgm:cxn modelId="{753D602D-8D74-4C6F-9F12-97DA209A0860}" type="presOf" srcId="{855F6AE9-ED22-4456-8050-DE3C8E1F66E2}" destId="{50B22488-7E0E-444C-BC1C-E092D53FCA12}" srcOrd="0" destOrd="0" presId="urn:microsoft.com/office/officeart/2005/8/layout/default"/>
    <dgm:cxn modelId="{A8A0E32E-9DFA-4D98-A8CF-E33E96BE6B7B}" type="presOf" srcId="{78FB2D3D-0C3C-4D0F-A88C-86693BC2FF28}" destId="{FC71728F-E2AC-4FE0-9BAA-323CCEDA0531}" srcOrd="0" destOrd="0" presId="urn:microsoft.com/office/officeart/2005/8/layout/default"/>
    <dgm:cxn modelId="{5002C930-5DCF-4363-9CCB-332AF1B1E2EC}" type="presOf" srcId="{33763F4D-6CB9-461F-8A77-15DA1FE48EB2}" destId="{811A1529-3976-4927-B0FF-BDC7AB841D48}" srcOrd="0" destOrd="0" presId="urn:microsoft.com/office/officeart/2005/8/layout/default"/>
    <dgm:cxn modelId="{57C75132-BAE2-456F-AD49-71F7655B6569}" type="presOf" srcId="{1D607031-4F49-413F-983D-B79C08C5BD49}" destId="{C7A29A66-29B3-4EB7-832F-15A21CD0DCC7}" srcOrd="0" destOrd="0" presId="urn:microsoft.com/office/officeart/2005/8/layout/default"/>
    <dgm:cxn modelId="{1C99B932-5463-46D5-8FFA-2BE0BF89C0D0}" type="presOf" srcId="{B749499F-B140-4431-B69B-79630B476A8A}" destId="{5EB22F65-8F47-4112-8397-69939F30F184}" srcOrd="0" destOrd="0" presId="urn:microsoft.com/office/officeart/2005/8/layout/default"/>
    <dgm:cxn modelId="{08493436-C32D-4D49-8786-F8032BF0B689}" type="presOf" srcId="{98B9431A-DDCB-46F1-BD21-A01F5C828486}" destId="{5D9E4A00-B4A0-4C95-B4A0-6AC04B423DDF}" srcOrd="0" destOrd="0" presId="urn:microsoft.com/office/officeart/2005/8/layout/default"/>
    <dgm:cxn modelId="{CAB65C4D-45B8-4CBE-BACA-0C02F59F0FD2}" type="presOf" srcId="{B8224366-D64D-4CDA-BB32-F9AD2C5A3BC6}" destId="{30E47241-AE41-498F-94B7-AAD491902241}" srcOrd="0" destOrd="0" presId="urn:microsoft.com/office/officeart/2005/8/layout/default"/>
    <dgm:cxn modelId="{087DE75B-CFD8-4152-A0ED-256354AD6AFA}" srcId="{47073C96-3C92-4608-9F48-40EB14E8665E}" destId="{A92BB297-D657-4702-9412-76700B1623AA}" srcOrd="12" destOrd="0" parTransId="{05C13035-FD05-4F8C-B6EF-B774C24EBC56}" sibTransId="{32D71D72-FBAF-4282-BEA2-DEB2C6601885}"/>
    <dgm:cxn modelId="{F7B14568-992F-49BA-91CE-10D37BACEE52}" srcId="{47073C96-3C92-4608-9F48-40EB14E8665E}" destId="{855F6AE9-ED22-4456-8050-DE3C8E1F66E2}" srcOrd="9" destOrd="0" parTransId="{1AB898EB-D5E6-4409-AF24-1E15C72B87F0}" sibTransId="{3449C4DB-9539-42AE-8DF4-5F8FA4A5D4FF}"/>
    <dgm:cxn modelId="{93332E71-8DA9-4B3A-B814-AFF9EC1ED14E}" type="presOf" srcId="{8111362A-AE12-44B1-8618-BA04F7AA1CF6}" destId="{53C5EB01-B206-4961-986A-ACA70A39B759}" srcOrd="0" destOrd="0" presId="urn:microsoft.com/office/officeart/2005/8/layout/default"/>
    <dgm:cxn modelId="{04D8D67A-D13B-4F84-BA5B-247C71AEAAA5}" type="presOf" srcId="{1CA3809D-675D-4E29-9178-A2D1A39B0221}" destId="{3437999C-E77E-48C7-8DDA-2212AC45E8BB}" srcOrd="0" destOrd="0" presId="urn:microsoft.com/office/officeart/2005/8/layout/default"/>
    <dgm:cxn modelId="{6FC2BA80-7DC4-4FB3-B017-D9F6EE8C6F1D}" srcId="{47073C96-3C92-4608-9F48-40EB14E8665E}" destId="{B749499F-B140-4431-B69B-79630B476A8A}" srcOrd="5" destOrd="0" parTransId="{01192FDC-6F33-42F3-9887-E9FDE04C1CC0}" sibTransId="{29C3A42D-1047-4602-A7CE-F496D3AE49D4}"/>
    <dgm:cxn modelId="{4AA2FF87-6027-49AA-B821-AAD74CC7F3B7}" type="presOf" srcId="{77270732-ABAF-4A54-B35C-9E050599F133}" destId="{2DB8B18D-BEC2-4FE0-A440-658ED55C0E20}" srcOrd="0" destOrd="0" presId="urn:microsoft.com/office/officeart/2005/8/layout/default"/>
    <dgm:cxn modelId="{DACA288A-A35F-4466-B6FC-56955F7E91FA}" srcId="{47073C96-3C92-4608-9F48-40EB14E8665E}" destId="{98B9431A-DDCB-46F1-BD21-A01F5C828486}" srcOrd="4" destOrd="0" parTransId="{7737A9B1-732A-4D56-A6AC-FEC9EE87F421}" sibTransId="{7652F909-EA03-42E2-A8F1-DFBDFA42D8A0}"/>
    <dgm:cxn modelId="{EA479796-F3EF-48F7-88BA-DB1C78192FFD}" srcId="{47073C96-3C92-4608-9F48-40EB14E8665E}" destId="{78FB2D3D-0C3C-4D0F-A88C-86693BC2FF28}" srcOrd="11" destOrd="0" parTransId="{70DC651D-F7D8-4D21-BC7D-0B63FEA5BD05}" sibTransId="{B0A9E9AE-A876-4604-81DD-F8294A033BAC}"/>
    <dgm:cxn modelId="{64B565BD-0CCB-4925-9946-855E628BBC85}" srcId="{47073C96-3C92-4608-9F48-40EB14E8665E}" destId="{77270732-ABAF-4A54-B35C-9E050599F133}" srcOrd="0" destOrd="0" parTransId="{1679D5A7-1C1F-42B1-9214-41483B3868E4}" sibTransId="{AADC813F-DCA2-4BE3-B633-C3373079311D}"/>
    <dgm:cxn modelId="{FA4C51DD-1610-4816-B231-CA5323695681}" srcId="{47073C96-3C92-4608-9F48-40EB14E8665E}" destId="{1CA3809D-675D-4E29-9178-A2D1A39B0221}" srcOrd="2" destOrd="0" parTransId="{88E3F547-420E-45FA-9BD6-46F8CF2712EF}" sibTransId="{9EAF4FEA-8A1A-4372-B69D-EA8314A56E60}"/>
    <dgm:cxn modelId="{AE3F37DF-8E7F-4BD8-91DC-98F3449C7D9A}" type="presOf" srcId="{A92BB297-D657-4702-9412-76700B1623AA}" destId="{4C043E1F-7A72-4F91-B327-D01184AEA664}" srcOrd="0" destOrd="0" presId="urn:microsoft.com/office/officeart/2005/8/layout/default"/>
    <dgm:cxn modelId="{381B95E2-FA4C-4F53-8037-A59EE9CE14FF}" type="presOf" srcId="{B9E9A151-96B1-4B80-9D92-0308BC05DCE1}" destId="{F1114DCD-0FFD-49C2-AB4D-C810EADDA439}" srcOrd="0" destOrd="0" presId="urn:microsoft.com/office/officeart/2005/8/layout/default"/>
    <dgm:cxn modelId="{DC80A7E9-E5C4-4FC3-868E-204B7124B0FF}" srcId="{47073C96-3C92-4608-9F48-40EB14E8665E}" destId="{33763F4D-6CB9-461F-8A77-15DA1FE48EB2}" srcOrd="6" destOrd="0" parTransId="{D67526AA-A0B3-4C79-89B6-243B691DCE30}" sibTransId="{3F9911CF-643B-417C-BCD2-A471A07D6C34}"/>
    <dgm:cxn modelId="{618F9EF3-0C7E-4EE6-BE2D-4C0EA4450E3D}" srcId="{47073C96-3C92-4608-9F48-40EB14E8665E}" destId="{B8224366-D64D-4CDA-BB32-F9AD2C5A3BC6}" srcOrd="3" destOrd="0" parTransId="{AF84A714-14EF-407C-9202-51AAB1849526}" sibTransId="{52C24268-2CC2-4DAC-9A5D-11E5AF14D79B}"/>
    <dgm:cxn modelId="{8A34B8F6-7373-448E-9263-7C65B5715355}" srcId="{47073C96-3C92-4608-9F48-40EB14E8665E}" destId="{1D607031-4F49-413F-983D-B79C08C5BD49}" srcOrd="1" destOrd="0" parTransId="{72441638-FA5C-49FB-BF00-E527005F397D}" sibTransId="{89CE1752-7578-43A2-8902-E2B22E5755C0}"/>
    <dgm:cxn modelId="{BDF073FE-6912-4486-BBE4-4A742CEBDD49}" srcId="{47073C96-3C92-4608-9F48-40EB14E8665E}" destId="{8111362A-AE12-44B1-8618-BA04F7AA1CF6}" srcOrd="7" destOrd="0" parTransId="{1D1A7DD7-7693-47A2-BD59-6C55C4492BD0}" sibTransId="{2F01B29B-91ED-488B-8D21-583F57EA40DF}"/>
    <dgm:cxn modelId="{5FB85B5C-998D-49F8-9CF9-709DBB5976BE}" type="presParOf" srcId="{32E1660B-8FA5-4960-97F5-6A0171E5B679}" destId="{2DB8B18D-BEC2-4FE0-A440-658ED55C0E20}" srcOrd="0" destOrd="0" presId="urn:microsoft.com/office/officeart/2005/8/layout/default"/>
    <dgm:cxn modelId="{5098C695-F228-4D01-A194-CC61851AD6A1}" type="presParOf" srcId="{32E1660B-8FA5-4960-97F5-6A0171E5B679}" destId="{008D3703-6415-461E-A2E1-1521265681EF}" srcOrd="1" destOrd="0" presId="urn:microsoft.com/office/officeart/2005/8/layout/default"/>
    <dgm:cxn modelId="{B058AB19-6305-4133-9165-DA72D63AD487}" type="presParOf" srcId="{32E1660B-8FA5-4960-97F5-6A0171E5B679}" destId="{C7A29A66-29B3-4EB7-832F-15A21CD0DCC7}" srcOrd="2" destOrd="0" presId="urn:microsoft.com/office/officeart/2005/8/layout/default"/>
    <dgm:cxn modelId="{88294DA0-AB47-45D9-8237-4EA1C6C576CA}" type="presParOf" srcId="{32E1660B-8FA5-4960-97F5-6A0171E5B679}" destId="{12AD8B63-CD66-4F76-BF51-4354EF5F7D85}" srcOrd="3" destOrd="0" presId="urn:microsoft.com/office/officeart/2005/8/layout/default"/>
    <dgm:cxn modelId="{7E9870F7-3B87-4B0D-A962-83FA3370FD34}" type="presParOf" srcId="{32E1660B-8FA5-4960-97F5-6A0171E5B679}" destId="{3437999C-E77E-48C7-8DDA-2212AC45E8BB}" srcOrd="4" destOrd="0" presId="urn:microsoft.com/office/officeart/2005/8/layout/default"/>
    <dgm:cxn modelId="{71767A7F-F573-454D-88CA-B37DEAECBD94}" type="presParOf" srcId="{32E1660B-8FA5-4960-97F5-6A0171E5B679}" destId="{61198726-F9F1-47ED-953F-EB2D4C5E3C5A}" srcOrd="5" destOrd="0" presId="urn:microsoft.com/office/officeart/2005/8/layout/default"/>
    <dgm:cxn modelId="{600CD823-1C0C-431D-A9D4-DD9B5733B2E5}" type="presParOf" srcId="{32E1660B-8FA5-4960-97F5-6A0171E5B679}" destId="{30E47241-AE41-498F-94B7-AAD491902241}" srcOrd="6" destOrd="0" presId="urn:microsoft.com/office/officeart/2005/8/layout/default"/>
    <dgm:cxn modelId="{01DADFFC-B9A3-40D2-BA1A-7FE988ED2A1D}" type="presParOf" srcId="{32E1660B-8FA5-4960-97F5-6A0171E5B679}" destId="{6D1C9062-D38B-4799-BBD3-772CFF7BBF75}" srcOrd="7" destOrd="0" presId="urn:microsoft.com/office/officeart/2005/8/layout/default"/>
    <dgm:cxn modelId="{3D93B091-E71C-4277-8D53-964588A87E4F}" type="presParOf" srcId="{32E1660B-8FA5-4960-97F5-6A0171E5B679}" destId="{5D9E4A00-B4A0-4C95-B4A0-6AC04B423DDF}" srcOrd="8" destOrd="0" presId="urn:microsoft.com/office/officeart/2005/8/layout/default"/>
    <dgm:cxn modelId="{445426C2-8798-4686-9D5F-F54E580C5E30}" type="presParOf" srcId="{32E1660B-8FA5-4960-97F5-6A0171E5B679}" destId="{DDA1E238-A87A-49F3-AB6E-BE264B81E3A3}" srcOrd="9" destOrd="0" presId="urn:microsoft.com/office/officeart/2005/8/layout/default"/>
    <dgm:cxn modelId="{37B44D3B-CA2D-48C0-83A4-748E6F4169F1}" type="presParOf" srcId="{32E1660B-8FA5-4960-97F5-6A0171E5B679}" destId="{5EB22F65-8F47-4112-8397-69939F30F184}" srcOrd="10" destOrd="0" presId="urn:microsoft.com/office/officeart/2005/8/layout/default"/>
    <dgm:cxn modelId="{180BDACC-FAA0-499E-83E2-DD6DD598850A}" type="presParOf" srcId="{32E1660B-8FA5-4960-97F5-6A0171E5B679}" destId="{E882975C-2B26-4C12-AC88-AF2230E6BB5E}" srcOrd="11" destOrd="0" presId="urn:microsoft.com/office/officeart/2005/8/layout/default"/>
    <dgm:cxn modelId="{B7BD0004-1AE7-41AE-814D-32A15A2F1229}" type="presParOf" srcId="{32E1660B-8FA5-4960-97F5-6A0171E5B679}" destId="{811A1529-3976-4927-B0FF-BDC7AB841D48}" srcOrd="12" destOrd="0" presId="urn:microsoft.com/office/officeart/2005/8/layout/default"/>
    <dgm:cxn modelId="{9824B6B7-E338-473E-80B3-AF59253F94FA}" type="presParOf" srcId="{32E1660B-8FA5-4960-97F5-6A0171E5B679}" destId="{50B9F815-EC83-4168-A725-9EEC6D83F917}" srcOrd="13" destOrd="0" presId="urn:microsoft.com/office/officeart/2005/8/layout/default"/>
    <dgm:cxn modelId="{56B8DD4A-B66C-47FD-B6FA-49F28E0C93CF}" type="presParOf" srcId="{32E1660B-8FA5-4960-97F5-6A0171E5B679}" destId="{53C5EB01-B206-4961-986A-ACA70A39B759}" srcOrd="14" destOrd="0" presId="urn:microsoft.com/office/officeart/2005/8/layout/default"/>
    <dgm:cxn modelId="{21B7A629-23E6-412F-9209-CF338117E65A}" type="presParOf" srcId="{32E1660B-8FA5-4960-97F5-6A0171E5B679}" destId="{E6676C4E-AFA0-4A89-B698-2AD45C048A16}" srcOrd="15" destOrd="0" presId="urn:microsoft.com/office/officeart/2005/8/layout/default"/>
    <dgm:cxn modelId="{FC0738AD-3C37-40F2-830D-232FA4257D42}" type="presParOf" srcId="{32E1660B-8FA5-4960-97F5-6A0171E5B679}" destId="{F039AE61-0EF4-4D28-8E1A-7E775CEA6B31}" srcOrd="16" destOrd="0" presId="urn:microsoft.com/office/officeart/2005/8/layout/default"/>
    <dgm:cxn modelId="{B0A81896-7554-41A9-BBC5-1A97AD97E789}" type="presParOf" srcId="{32E1660B-8FA5-4960-97F5-6A0171E5B679}" destId="{4A4E1D45-9ED9-4BA0-9DFF-FF4921AEBE64}" srcOrd="17" destOrd="0" presId="urn:microsoft.com/office/officeart/2005/8/layout/default"/>
    <dgm:cxn modelId="{F6B8983F-1D15-44BE-A72C-ABAA2025320B}" type="presParOf" srcId="{32E1660B-8FA5-4960-97F5-6A0171E5B679}" destId="{50B22488-7E0E-444C-BC1C-E092D53FCA12}" srcOrd="18" destOrd="0" presId="urn:microsoft.com/office/officeart/2005/8/layout/default"/>
    <dgm:cxn modelId="{A1123A52-5891-4B1E-AF5F-07C74C712229}" type="presParOf" srcId="{32E1660B-8FA5-4960-97F5-6A0171E5B679}" destId="{DAB21EBB-7441-4A9F-9A7F-B17324DFF5B4}" srcOrd="19" destOrd="0" presId="urn:microsoft.com/office/officeart/2005/8/layout/default"/>
    <dgm:cxn modelId="{3659CDFA-43E4-4E6B-BEC2-ED688926E366}" type="presParOf" srcId="{32E1660B-8FA5-4960-97F5-6A0171E5B679}" destId="{F1114DCD-0FFD-49C2-AB4D-C810EADDA439}" srcOrd="20" destOrd="0" presId="urn:microsoft.com/office/officeart/2005/8/layout/default"/>
    <dgm:cxn modelId="{7712CE1D-09EE-41B8-81D1-DFC5CC7298C9}" type="presParOf" srcId="{32E1660B-8FA5-4960-97F5-6A0171E5B679}" destId="{0C64A8FC-F102-4FCC-B274-6B97EC8499B7}" srcOrd="21" destOrd="0" presId="urn:microsoft.com/office/officeart/2005/8/layout/default"/>
    <dgm:cxn modelId="{D884D639-B3DE-4DFD-8B14-AA88ECE25E4F}" type="presParOf" srcId="{32E1660B-8FA5-4960-97F5-6A0171E5B679}" destId="{FC71728F-E2AC-4FE0-9BAA-323CCEDA0531}" srcOrd="22" destOrd="0" presId="urn:microsoft.com/office/officeart/2005/8/layout/default"/>
    <dgm:cxn modelId="{AE3CC8F2-532E-4CF0-AF7B-107F53C31FF0}" type="presParOf" srcId="{32E1660B-8FA5-4960-97F5-6A0171E5B679}" destId="{E6E4F5BA-503E-4376-8778-6EC7A9F446FB}" srcOrd="23" destOrd="0" presId="urn:microsoft.com/office/officeart/2005/8/layout/default"/>
    <dgm:cxn modelId="{DD754A34-909E-4104-97B7-AF3FC2EA7DC7}" type="presParOf" srcId="{32E1660B-8FA5-4960-97F5-6A0171E5B679}" destId="{4C043E1F-7A72-4F91-B327-D01184AEA664}"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7309-F6B2-41B4-97DF-4B14E8B6E318}">
      <dsp:nvSpPr>
        <dsp:cNvPr id="0" name=""/>
        <dsp:cNvSpPr/>
      </dsp:nvSpPr>
      <dsp:spPr>
        <a:xfrm>
          <a:off x="308400" y="299380"/>
          <a:ext cx="923753" cy="92375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88159-0CDC-4650-A3B3-2699AB5C02A1}">
      <dsp:nvSpPr>
        <dsp:cNvPr id="0" name=""/>
        <dsp:cNvSpPr/>
      </dsp:nvSpPr>
      <dsp:spPr>
        <a:xfrm>
          <a:off x="502388" y="493368"/>
          <a:ext cx="535777" cy="535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CBD308-87BA-4278-9ED2-F6211F817F93}">
      <dsp:nvSpPr>
        <dsp:cNvPr id="0" name=""/>
        <dsp:cNvSpPr/>
      </dsp:nvSpPr>
      <dsp:spPr>
        <a:xfrm>
          <a:off x="1430101" y="299380"/>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Research:</a:t>
          </a:r>
          <a:r>
            <a:rPr lang="en-GB" sz="1200" kern="1200"/>
            <a:t> Conducted market research to understand existing solutions and identify gaps.</a:t>
          </a:r>
          <a:endParaRPr lang="en-US" sz="1200" kern="1200"/>
        </a:p>
      </dsp:txBody>
      <dsp:txXfrm>
        <a:off x="1430101" y="299380"/>
        <a:ext cx="2177419" cy="923753"/>
      </dsp:txXfrm>
    </dsp:sp>
    <dsp:sp modelId="{A83594C1-0AE5-4698-9FCA-883841DC8667}">
      <dsp:nvSpPr>
        <dsp:cNvPr id="0" name=""/>
        <dsp:cNvSpPr/>
      </dsp:nvSpPr>
      <dsp:spPr>
        <a:xfrm>
          <a:off x="3986919" y="299380"/>
          <a:ext cx="923753" cy="923753"/>
        </a:xfrm>
        <a:prstGeom prst="ellipse">
          <a:avLst/>
        </a:prstGeom>
        <a:solidFill>
          <a:schemeClr val="accent2">
            <a:hueOff val="-220562"/>
            <a:satOff val="249"/>
            <a:lumOff val="588"/>
            <a:alphaOff val="0"/>
          </a:schemeClr>
        </a:solidFill>
        <a:ln>
          <a:noFill/>
        </a:ln>
        <a:effectLst/>
      </dsp:spPr>
      <dsp:style>
        <a:lnRef idx="0">
          <a:scrgbClr r="0" g="0" b="0"/>
        </a:lnRef>
        <a:fillRef idx="1">
          <a:scrgbClr r="0" g="0" b="0"/>
        </a:fillRef>
        <a:effectRef idx="0">
          <a:scrgbClr r="0" g="0" b="0"/>
        </a:effectRef>
        <a:fontRef idx="minor"/>
      </dsp:style>
    </dsp:sp>
    <dsp:sp modelId="{D2A15196-792A-4514-88B6-0BFE741EB0B9}">
      <dsp:nvSpPr>
        <dsp:cNvPr id="0" name=""/>
        <dsp:cNvSpPr/>
      </dsp:nvSpPr>
      <dsp:spPr>
        <a:xfrm>
          <a:off x="4180907" y="493368"/>
          <a:ext cx="535777" cy="535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C5CED6-34FF-43FE-A49F-DB4BEF8B4432}">
      <dsp:nvSpPr>
        <dsp:cNvPr id="0" name=""/>
        <dsp:cNvSpPr/>
      </dsp:nvSpPr>
      <dsp:spPr>
        <a:xfrm>
          <a:off x="5108619" y="299380"/>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User Interviews:</a:t>
          </a:r>
          <a:r>
            <a:rPr lang="en-GB" sz="1200" kern="1200"/>
            <a:t> Gathered insights from potential users regarding their pain points and preferences.</a:t>
          </a:r>
          <a:endParaRPr lang="en-US" sz="1200" kern="1200"/>
        </a:p>
      </dsp:txBody>
      <dsp:txXfrm>
        <a:off x="5108619" y="299380"/>
        <a:ext cx="2177419" cy="923753"/>
      </dsp:txXfrm>
    </dsp:sp>
    <dsp:sp modelId="{ED34C795-2760-47CC-ADC5-1DAF4866AEC3}">
      <dsp:nvSpPr>
        <dsp:cNvPr id="0" name=""/>
        <dsp:cNvSpPr/>
      </dsp:nvSpPr>
      <dsp:spPr>
        <a:xfrm>
          <a:off x="7665437" y="299380"/>
          <a:ext cx="923753" cy="923753"/>
        </a:xfrm>
        <a:prstGeom prst="ellipse">
          <a:avLst/>
        </a:prstGeom>
        <a:solidFill>
          <a:schemeClr val="accent2">
            <a:hueOff val="-441124"/>
            <a:satOff val="497"/>
            <a:lumOff val="1177"/>
            <a:alphaOff val="0"/>
          </a:schemeClr>
        </a:solidFill>
        <a:ln>
          <a:noFill/>
        </a:ln>
        <a:effectLst/>
      </dsp:spPr>
      <dsp:style>
        <a:lnRef idx="0">
          <a:scrgbClr r="0" g="0" b="0"/>
        </a:lnRef>
        <a:fillRef idx="1">
          <a:scrgbClr r="0" g="0" b="0"/>
        </a:fillRef>
        <a:effectRef idx="0">
          <a:scrgbClr r="0" g="0" b="0"/>
        </a:effectRef>
        <a:fontRef idx="minor"/>
      </dsp:style>
    </dsp:sp>
    <dsp:sp modelId="{55D49AEE-F387-4E33-8455-22D66AE9DF4F}">
      <dsp:nvSpPr>
        <dsp:cNvPr id="0" name=""/>
        <dsp:cNvSpPr/>
      </dsp:nvSpPr>
      <dsp:spPr>
        <a:xfrm>
          <a:off x="7859425" y="493368"/>
          <a:ext cx="535777" cy="535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184D43-04F1-46BD-8EA2-5CD2CFEDFE2B}">
      <dsp:nvSpPr>
        <dsp:cNvPr id="0" name=""/>
        <dsp:cNvSpPr/>
      </dsp:nvSpPr>
      <dsp:spPr>
        <a:xfrm>
          <a:off x="8787138" y="299380"/>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Competitor Analysis:</a:t>
          </a:r>
          <a:r>
            <a:rPr lang="en-GB" sz="1200" kern="1200"/>
            <a:t> Studied competitors to identify strengths and weaknesses.</a:t>
          </a:r>
          <a:endParaRPr lang="en-US" sz="1200" kern="1200"/>
        </a:p>
      </dsp:txBody>
      <dsp:txXfrm>
        <a:off x="8787138" y="299380"/>
        <a:ext cx="2177419" cy="923753"/>
      </dsp:txXfrm>
    </dsp:sp>
    <dsp:sp modelId="{4928754D-8BF6-4193-BE97-C35A4AAFD2CB}">
      <dsp:nvSpPr>
        <dsp:cNvPr id="0" name=""/>
        <dsp:cNvSpPr/>
      </dsp:nvSpPr>
      <dsp:spPr>
        <a:xfrm>
          <a:off x="308400" y="2091169"/>
          <a:ext cx="923753" cy="923753"/>
        </a:xfrm>
        <a:prstGeom prst="ellipse">
          <a:avLst/>
        </a:prstGeom>
        <a:solidFill>
          <a:schemeClr val="accent2">
            <a:hueOff val="-661686"/>
            <a:satOff val="746"/>
            <a:lumOff val="1765"/>
            <a:alphaOff val="0"/>
          </a:schemeClr>
        </a:solidFill>
        <a:ln>
          <a:noFill/>
        </a:ln>
        <a:effectLst/>
      </dsp:spPr>
      <dsp:style>
        <a:lnRef idx="0">
          <a:scrgbClr r="0" g="0" b="0"/>
        </a:lnRef>
        <a:fillRef idx="1">
          <a:scrgbClr r="0" g="0" b="0"/>
        </a:fillRef>
        <a:effectRef idx="0">
          <a:scrgbClr r="0" g="0" b="0"/>
        </a:effectRef>
        <a:fontRef idx="minor"/>
      </dsp:style>
    </dsp:sp>
    <dsp:sp modelId="{92DD3BD4-2554-47DA-8665-7087716385B2}">
      <dsp:nvSpPr>
        <dsp:cNvPr id="0" name=""/>
        <dsp:cNvSpPr/>
      </dsp:nvSpPr>
      <dsp:spPr>
        <a:xfrm>
          <a:off x="502388" y="2285157"/>
          <a:ext cx="535777" cy="535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55B760-339E-4954-A21D-A13C2F9754D2}">
      <dsp:nvSpPr>
        <dsp:cNvPr id="0" name=""/>
        <dsp:cNvSpPr/>
      </dsp:nvSpPr>
      <dsp:spPr>
        <a:xfrm>
          <a:off x="1430101" y="2091169"/>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Prototype Development:</a:t>
          </a:r>
          <a:r>
            <a:rPr lang="en-GB" sz="1200" kern="1200"/>
            <a:t> Created initial prototypes to visualize platform functionalities.</a:t>
          </a:r>
          <a:endParaRPr lang="en-US" sz="1200" kern="1200"/>
        </a:p>
      </dsp:txBody>
      <dsp:txXfrm>
        <a:off x="1430101" y="2091169"/>
        <a:ext cx="2177419" cy="923753"/>
      </dsp:txXfrm>
    </dsp:sp>
    <dsp:sp modelId="{5ABEFCBA-901C-4B7F-B8F6-38CC5C2297C6}">
      <dsp:nvSpPr>
        <dsp:cNvPr id="0" name=""/>
        <dsp:cNvSpPr/>
      </dsp:nvSpPr>
      <dsp:spPr>
        <a:xfrm>
          <a:off x="3986919" y="2091169"/>
          <a:ext cx="923753" cy="923753"/>
        </a:xfrm>
        <a:prstGeom prst="ellipse">
          <a:avLst/>
        </a:prstGeom>
        <a:solidFill>
          <a:schemeClr val="accent2">
            <a:hueOff val="-882249"/>
            <a:satOff val="995"/>
            <a:lumOff val="2353"/>
            <a:alphaOff val="0"/>
          </a:schemeClr>
        </a:solidFill>
        <a:ln>
          <a:noFill/>
        </a:ln>
        <a:effectLst/>
      </dsp:spPr>
      <dsp:style>
        <a:lnRef idx="0">
          <a:scrgbClr r="0" g="0" b="0"/>
        </a:lnRef>
        <a:fillRef idx="1">
          <a:scrgbClr r="0" g="0" b="0"/>
        </a:fillRef>
        <a:effectRef idx="0">
          <a:scrgbClr r="0" g="0" b="0"/>
        </a:effectRef>
        <a:fontRef idx="minor"/>
      </dsp:style>
    </dsp:sp>
    <dsp:sp modelId="{5C7386FE-E419-4834-BE2C-0C56440FB686}">
      <dsp:nvSpPr>
        <dsp:cNvPr id="0" name=""/>
        <dsp:cNvSpPr/>
      </dsp:nvSpPr>
      <dsp:spPr>
        <a:xfrm>
          <a:off x="4180907" y="2285157"/>
          <a:ext cx="535777" cy="535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93CB95-1258-4D89-B4EE-EABE8CC2B060}">
      <dsp:nvSpPr>
        <dsp:cNvPr id="0" name=""/>
        <dsp:cNvSpPr/>
      </dsp:nvSpPr>
      <dsp:spPr>
        <a:xfrm>
          <a:off x="5108619" y="2091169"/>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User Testing:</a:t>
          </a:r>
          <a:r>
            <a:rPr lang="en-GB" sz="1200" kern="1200"/>
            <a:t> Conducted usability testing to gather feedback and iterate on design.</a:t>
          </a:r>
          <a:endParaRPr lang="en-US" sz="1200" kern="1200"/>
        </a:p>
      </dsp:txBody>
      <dsp:txXfrm>
        <a:off x="5108619" y="2091169"/>
        <a:ext cx="2177419" cy="923753"/>
      </dsp:txXfrm>
    </dsp:sp>
    <dsp:sp modelId="{724BA2B1-9FF6-47F8-8B55-9902F8C5D76A}">
      <dsp:nvSpPr>
        <dsp:cNvPr id="0" name=""/>
        <dsp:cNvSpPr/>
      </dsp:nvSpPr>
      <dsp:spPr>
        <a:xfrm>
          <a:off x="7665437" y="2091169"/>
          <a:ext cx="923753" cy="923753"/>
        </a:xfrm>
        <a:prstGeom prst="ellipse">
          <a:avLst/>
        </a:prstGeom>
        <a:solidFill>
          <a:schemeClr val="accent2">
            <a:hueOff val="-1102811"/>
            <a:satOff val="1243"/>
            <a:lumOff val="2942"/>
            <a:alphaOff val="0"/>
          </a:schemeClr>
        </a:solidFill>
        <a:ln>
          <a:noFill/>
        </a:ln>
        <a:effectLst/>
      </dsp:spPr>
      <dsp:style>
        <a:lnRef idx="0">
          <a:scrgbClr r="0" g="0" b="0"/>
        </a:lnRef>
        <a:fillRef idx="1">
          <a:scrgbClr r="0" g="0" b="0"/>
        </a:fillRef>
        <a:effectRef idx="0">
          <a:scrgbClr r="0" g="0" b="0"/>
        </a:effectRef>
        <a:fontRef idx="minor"/>
      </dsp:style>
    </dsp:sp>
    <dsp:sp modelId="{42C91E00-9A0D-43B2-9996-540DA90894E2}">
      <dsp:nvSpPr>
        <dsp:cNvPr id="0" name=""/>
        <dsp:cNvSpPr/>
      </dsp:nvSpPr>
      <dsp:spPr>
        <a:xfrm>
          <a:off x="7859425" y="2285157"/>
          <a:ext cx="535777" cy="5357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7D01BE-334A-495B-BE42-B36B2139ED53}">
      <dsp:nvSpPr>
        <dsp:cNvPr id="0" name=""/>
        <dsp:cNvSpPr/>
      </dsp:nvSpPr>
      <dsp:spPr>
        <a:xfrm>
          <a:off x="8787138" y="2091169"/>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Iterative Development:</a:t>
          </a:r>
          <a:r>
            <a:rPr lang="en-GB" sz="1200" kern="1200"/>
            <a:t> Continuously refined the platform based on user feedback and market trends.</a:t>
          </a:r>
          <a:endParaRPr lang="en-US" sz="1200" kern="1200"/>
        </a:p>
      </dsp:txBody>
      <dsp:txXfrm>
        <a:off x="8787138" y="2091169"/>
        <a:ext cx="2177419" cy="923753"/>
      </dsp:txXfrm>
    </dsp:sp>
    <dsp:sp modelId="{684ADF03-AC96-4A5F-BC3A-5F1B172AD43C}">
      <dsp:nvSpPr>
        <dsp:cNvPr id="0" name=""/>
        <dsp:cNvSpPr/>
      </dsp:nvSpPr>
      <dsp:spPr>
        <a:xfrm>
          <a:off x="308400" y="3882958"/>
          <a:ext cx="923753" cy="923753"/>
        </a:xfrm>
        <a:prstGeom prst="ellipse">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dsp:style>
    </dsp:sp>
    <dsp:sp modelId="{1FB395E6-4737-453A-B28A-D4B85DE6182C}">
      <dsp:nvSpPr>
        <dsp:cNvPr id="0" name=""/>
        <dsp:cNvSpPr/>
      </dsp:nvSpPr>
      <dsp:spPr>
        <a:xfrm>
          <a:off x="502388" y="4076946"/>
          <a:ext cx="535777" cy="5357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81CEC8-9E78-4659-B474-689EC8A2E592}">
      <dsp:nvSpPr>
        <dsp:cNvPr id="0" name=""/>
        <dsp:cNvSpPr/>
      </dsp:nvSpPr>
      <dsp:spPr>
        <a:xfrm>
          <a:off x="1430101" y="3882958"/>
          <a:ext cx="2177419" cy="92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b="1" kern="1200"/>
            <a:t>Implementation:</a:t>
          </a:r>
          <a:r>
            <a:rPr lang="en-GB" sz="1200" kern="1200"/>
            <a:t> Translated finalized designs into a functional platform ready for deployment.</a:t>
          </a:r>
          <a:endParaRPr lang="en-US" sz="1200" kern="1200"/>
        </a:p>
      </dsp:txBody>
      <dsp:txXfrm>
        <a:off x="1430101" y="3882958"/>
        <a:ext cx="2177419" cy="923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8B18D-BEC2-4FE0-A440-658ED55C0E20}">
      <dsp:nvSpPr>
        <dsp:cNvPr id="0" name=""/>
        <dsp:cNvSpPr/>
      </dsp:nvSpPr>
      <dsp:spPr>
        <a:xfrm>
          <a:off x="37206" y="214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Major roles :[4]</a:t>
          </a:r>
          <a:endParaRPr lang="en-US" sz="1100" kern="1200" dirty="0"/>
        </a:p>
      </dsp:txBody>
      <dsp:txXfrm>
        <a:off x="37206" y="2143"/>
        <a:ext cx="1543985" cy="926391"/>
      </dsp:txXfrm>
    </dsp:sp>
    <dsp:sp modelId="{C7A29A66-29B3-4EB7-832F-15A21CD0DCC7}">
      <dsp:nvSpPr>
        <dsp:cNvPr id="0" name=""/>
        <dsp:cNvSpPr/>
      </dsp:nvSpPr>
      <dsp:spPr>
        <a:xfrm>
          <a:off x="1735590" y="214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Service seeker/clients</a:t>
          </a:r>
          <a:endParaRPr lang="en-US" sz="1100" kern="1200"/>
        </a:p>
      </dsp:txBody>
      <dsp:txXfrm>
        <a:off x="1735590" y="2143"/>
        <a:ext cx="1543985" cy="926391"/>
      </dsp:txXfrm>
    </dsp:sp>
    <dsp:sp modelId="{3437999C-E77E-48C7-8DDA-2212AC45E8BB}">
      <dsp:nvSpPr>
        <dsp:cNvPr id="0" name=""/>
        <dsp:cNvSpPr/>
      </dsp:nvSpPr>
      <dsp:spPr>
        <a:xfrm>
          <a:off x="3433975" y="214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Service Provider/contractors</a:t>
          </a:r>
          <a:endParaRPr lang="en-US" sz="1100" kern="1200"/>
        </a:p>
      </dsp:txBody>
      <dsp:txXfrm>
        <a:off x="3433975" y="2143"/>
        <a:ext cx="1543985" cy="926391"/>
      </dsp:txXfrm>
    </dsp:sp>
    <dsp:sp modelId="{30E47241-AE41-498F-94B7-AAD491902241}">
      <dsp:nvSpPr>
        <dsp:cNvPr id="0" name=""/>
        <dsp:cNvSpPr/>
      </dsp:nvSpPr>
      <dsp:spPr>
        <a:xfrm>
          <a:off x="5132359" y="214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Home Pro Connect Admin</a:t>
          </a:r>
          <a:endParaRPr lang="en-US" sz="1100" kern="1200"/>
        </a:p>
      </dsp:txBody>
      <dsp:txXfrm>
        <a:off x="5132359" y="2143"/>
        <a:ext cx="1543985" cy="926391"/>
      </dsp:txXfrm>
    </dsp:sp>
    <dsp:sp modelId="{5D9E4A00-B4A0-4C95-B4A0-6AC04B423DDF}">
      <dsp:nvSpPr>
        <dsp:cNvPr id="0" name=""/>
        <dsp:cNvSpPr/>
      </dsp:nvSpPr>
      <dsp:spPr>
        <a:xfrm>
          <a:off x="37206" y="108293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Sub roles:</a:t>
          </a:r>
          <a:endParaRPr lang="en-US" sz="1100" kern="1200"/>
        </a:p>
      </dsp:txBody>
      <dsp:txXfrm>
        <a:off x="37206" y="1082933"/>
        <a:ext cx="1543985" cy="926391"/>
      </dsp:txXfrm>
    </dsp:sp>
    <dsp:sp modelId="{5EB22F65-8F47-4112-8397-69939F30F184}">
      <dsp:nvSpPr>
        <dsp:cNvPr id="0" name=""/>
        <dsp:cNvSpPr/>
      </dsp:nvSpPr>
      <dsp:spPr>
        <a:xfrm>
          <a:off x="1735590" y="108293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Appointment Schedular</a:t>
          </a:r>
          <a:endParaRPr lang="en-US" sz="1100" kern="1200"/>
        </a:p>
      </dsp:txBody>
      <dsp:txXfrm>
        <a:off x="1735590" y="1082933"/>
        <a:ext cx="1543985" cy="926391"/>
      </dsp:txXfrm>
    </dsp:sp>
    <dsp:sp modelId="{811A1529-3976-4927-B0FF-BDC7AB841D48}">
      <dsp:nvSpPr>
        <dsp:cNvPr id="0" name=""/>
        <dsp:cNvSpPr/>
      </dsp:nvSpPr>
      <dsp:spPr>
        <a:xfrm>
          <a:off x="3433975" y="108293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Feedback Provider</a:t>
          </a:r>
          <a:endParaRPr lang="en-US" sz="1100" kern="1200"/>
        </a:p>
      </dsp:txBody>
      <dsp:txXfrm>
        <a:off x="3433975" y="1082933"/>
        <a:ext cx="1543985" cy="926391"/>
      </dsp:txXfrm>
    </dsp:sp>
    <dsp:sp modelId="{53C5EB01-B206-4961-986A-ACA70A39B759}">
      <dsp:nvSpPr>
        <dsp:cNvPr id="0" name=""/>
        <dsp:cNvSpPr/>
      </dsp:nvSpPr>
      <dsp:spPr>
        <a:xfrm>
          <a:off x="5132359" y="108293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Payment Initiator</a:t>
          </a:r>
          <a:endParaRPr lang="en-US" sz="1100" kern="1200"/>
        </a:p>
      </dsp:txBody>
      <dsp:txXfrm>
        <a:off x="5132359" y="1082933"/>
        <a:ext cx="1543985" cy="926391"/>
      </dsp:txXfrm>
    </dsp:sp>
    <dsp:sp modelId="{F039AE61-0EF4-4D28-8E1A-7E775CEA6B31}">
      <dsp:nvSpPr>
        <dsp:cNvPr id="0" name=""/>
        <dsp:cNvSpPr/>
      </dsp:nvSpPr>
      <dsp:spPr>
        <a:xfrm>
          <a:off x="37206" y="216372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Machine Roles:</a:t>
          </a:r>
          <a:endParaRPr lang="en-US" sz="1100" kern="1200"/>
        </a:p>
      </dsp:txBody>
      <dsp:txXfrm>
        <a:off x="37206" y="2163723"/>
        <a:ext cx="1543985" cy="926391"/>
      </dsp:txXfrm>
    </dsp:sp>
    <dsp:sp modelId="{50B22488-7E0E-444C-BC1C-E092D53FCA12}">
      <dsp:nvSpPr>
        <dsp:cNvPr id="0" name=""/>
        <dsp:cNvSpPr/>
      </dsp:nvSpPr>
      <dsp:spPr>
        <a:xfrm>
          <a:off x="1735590" y="216372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Smart Phones/PCs</a:t>
          </a:r>
          <a:endParaRPr lang="en-US" sz="1100" kern="1200"/>
        </a:p>
      </dsp:txBody>
      <dsp:txXfrm>
        <a:off x="1735590" y="2163723"/>
        <a:ext cx="1543985" cy="926391"/>
      </dsp:txXfrm>
    </dsp:sp>
    <dsp:sp modelId="{F1114DCD-0FFD-49C2-AB4D-C810EADDA439}">
      <dsp:nvSpPr>
        <dsp:cNvPr id="0" name=""/>
        <dsp:cNvSpPr/>
      </dsp:nvSpPr>
      <dsp:spPr>
        <a:xfrm>
          <a:off x="3433975" y="216372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Email/Phone</a:t>
          </a:r>
          <a:endParaRPr lang="en-US" sz="1100" kern="1200"/>
        </a:p>
      </dsp:txBody>
      <dsp:txXfrm>
        <a:off x="3433975" y="2163723"/>
        <a:ext cx="1543985" cy="926391"/>
      </dsp:txXfrm>
    </dsp:sp>
    <dsp:sp modelId="{FC71728F-E2AC-4FE0-9BAA-323CCEDA0531}">
      <dsp:nvSpPr>
        <dsp:cNvPr id="0" name=""/>
        <dsp:cNvSpPr/>
      </dsp:nvSpPr>
      <dsp:spPr>
        <a:xfrm>
          <a:off x="5132359" y="216372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Notification</a:t>
          </a:r>
          <a:endParaRPr lang="en-US" sz="1100" kern="1200"/>
        </a:p>
      </dsp:txBody>
      <dsp:txXfrm>
        <a:off x="5132359" y="2163723"/>
        <a:ext cx="1543985" cy="926391"/>
      </dsp:txXfrm>
    </dsp:sp>
    <dsp:sp modelId="{4C043E1F-7A72-4F91-B327-D01184AEA664}">
      <dsp:nvSpPr>
        <dsp:cNvPr id="0" name=""/>
        <dsp:cNvSpPr/>
      </dsp:nvSpPr>
      <dsp:spPr>
        <a:xfrm>
          <a:off x="2584783" y="3244513"/>
          <a:ext cx="1543985" cy="9263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Payment</a:t>
          </a:r>
          <a:endParaRPr lang="en-US" sz="1100" kern="1200"/>
        </a:p>
      </dsp:txBody>
      <dsp:txXfrm>
        <a:off x="2584783" y="3244513"/>
        <a:ext cx="1543985" cy="9263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4/11/24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70396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1991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878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592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4/11/24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41580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570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386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5456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323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4/11/24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81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4/11/24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596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4/11/24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14358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iro.com/app/dashboard/" TargetMode="External"/><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hyperlink" Target="https://www.interaction-design.org/literature/topics/human-computer-interaction" TargetMode="External"/><Relationship Id="rId4" Type="http://schemas.openxmlformats.org/officeDocument/2006/relationships/hyperlink" Target="https://www.reddit.com/r/TaskRabbit/comments/157z4wt/1_year_review/"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offeeaddictedwriter.com/2018/09/home-repair-or-home-maintenance.html"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p:cNvSpPr>
            <a:spLocks noGrp="1"/>
          </p:cNvSpPr>
          <p:nvPr>
            <p:ph type="ctrTitle"/>
          </p:nvPr>
        </p:nvSpPr>
        <p:spPr>
          <a:xfrm>
            <a:off x="6579450" y="727627"/>
            <a:ext cx="4957553" cy="1645920"/>
          </a:xfrm>
        </p:spPr>
        <p:txBody>
          <a:bodyPr vert="horz" lIns="91440" tIns="45720" rIns="91440" bIns="45720" rtlCol="0" anchor="ctr">
            <a:normAutofit/>
          </a:bodyPr>
          <a:lstStyle/>
          <a:p>
            <a:pPr algn="l">
              <a:lnSpc>
                <a:spcPct val="90000"/>
              </a:lnSpc>
            </a:pPr>
            <a:r>
              <a:rPr lang="en-US" sz="4100" b="1" cap="none" spc="0"/>
              <a:t>HomePro Connect</a:t>
            </a:r>
          </a:p>
        </p:txBody>
      </p:sp>
      <p:sp>
        <p:nvSpPr>
          <p:cNvPr id="42" name="Rectangle 41">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43" name="Rectangle 4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pic>
        <p:nvPicPr>
          <p:cNvPr id="4" name="Picture 3" descr="A logo with a house and tools&#10;&#10;Description automatically generated">
            <a:extLst>
              <a:ext uri="{FF2B5EF4-FFF2-40B4-BE49-F238E27FC236}">
                <a16:creationId xmlns:a16="http://schemas.microsoft.com/office/drawing/2014/main" id="{5143F385-8AFB-D4E6-EF2E-DFF4AB025615}"/>
              </a:ext>
            </a:extLst>
          </p:cNvPr>
          <p:cNvPicPr>
            <a:picLocks noChangeAspect="1"/>
          </p:cNvPicPr>
          <p:nvPr/>
        </p:nvPicPr>
        <p:blipFill>
          <a:blip r:embed="rId2"/>
          <a:stretch>
            <a:fillRect/>
          </a:stretch>
        </p:blipFill>
        <p:spPr>
          <a:xfrm>
            <a:off x="1204017" y="1680665"/>
            <a:ext cx="4414438" cy="3509478"/>
          </a:xfrm>
          <a:prstGeom prst="rect">
            <a:avLst/>
          </a:prstGeom>
        </p:spPr>
      </p:pic>
      <p:sp>
        <p:nvSpPr>
          <p:cNvPr id="3" name="Subtitle 2"/>
          <p:cNvSpPr>
            <a:spLocks noGrp="1"/>
          </p:cNvSpPr>
          <p:nvPr>
            <p:ph type="subTitle" idx="1"/>
          </p:nvPr>
        </p:nvSpPr>
        <p:spPr>
          <a:xfrm>
            <a:off x="6579450" y="2538919"/>
            <a:ext cx="4957554" cy="3496120"/>
          </a:xfrm>
        </p:spPr>
        <p:txBody>
          <a:bodyPr vert="horz" lIns="91440" tIns="45720" rIns="91440" bIns="45720" rtlCol="0">
            <a:normAutofit/>
          </a:bodyPr>
          <a:lstStyle/>
          <a:p>
            <a:pPr indent="-182880" algn="l">
              <a:spcAft>
                <a:spcPts val="600"/>
              </a:spcAft>
              <a:buFont typeface="Garamond" pitchFamily="18" charset="0"/>
              <a:buChar char="◦"/>
            </a:pPr>
            <a:r>
              <a:rPr lang="en-US" b="1"/>
              <a:t>Team: 08</a:t>
            </a:r>
          </a:p>
          <a:p>
            <a:pPr indent="-182880" algn="l">
              <a:spcAft>
                <a:spcPts val="600"/>
              </a:spcAft>
              <a:buFont typeface="Garamond" pitchFamily="18" charset="0"/>
              <a:buChar char="◦"/>
            </a:pPr>
            <a:r>
              <a:rPr lang="en-US" b="1"/>
              <a:t>Client: General Public</a:t>
            </a:r>
          </a:p>
          <a:p>
            <a:pPr indent="-182880" algn="l">
              <a:spcAft>
                <a:spcPts val="600"/>
              </a:spcAft>
              <a:buFont typeface="Garamond" pitchFamily="18" charset="0"/>
              <a:buChar char="◦"/>
            </a:pPr>
            <a:r>
              <a:rPr lang="en-US" b="1"/>
              <a:t>Team Members:</a:t>
            </a:r>
          </a:p>
          <a:p>
            <a:pPr indent="-182880" algn="l">
              <a:spcAft>
                <a:spcPts val="600"/>
              </a:spcAft>
              <a:buFont typeface="Garamond" pitchFamily="18" charset="0"/>
              <a:buChar char="◦"/>
            </a:pPr>
            <a:r>
              <a:rPr lang="en-US" b="1"/>
              <a:t> Adithi, Gundeti</a:t>
            </a:r>
          </a:p>
          <a:p>
            <a:pPr indent="-182880" algn="l">
              <a:spcAft>
                <a:spcPts val="600"/>
              </a:spcAft>
              <a:buFont typeface="Garamond" pitchFamily="18" charset="0"/>
              <a:buChar char="◦"/>
            </a:pPr>
            <a:r>
              <a:rPr lang="en-US" b="1"/>
              <a:t> Ravali, Kolloju</a:t>
            </a:r>
          </a:p>
          <a:p>
            <a:pPr indent="-182880" algn="l">
              <a:spcAft>
                <a:spcPts val="600"/>
              </a:spcAft>
              <a:buFont typeface="Garamond" pitchFamily="18" charset="0"/>
              <a:buChar char="◦"/>
            </a:pPr>
            <a:r>
              <a:rPr lang="en-US" b="1"/>
              <a:t> Nidhi, Kumari</a:t>
            </a:r>
          </a:p>
          <a:p>
            <a:pPr indent="-182880" algn="l">
              <a:spcAft>
                <a:spcPts val="600"/>
              </a:spcAft>
              <a:buFont typeface="Garamond" pitchFamily="18" charset="0"/>
              <a:buChar char="◦"/>
            </a:pPr>
            <a:r>
              <a:rPr lang="en-US" b="1"/>
              <a:t>Hari Chandana ,Daggubati</a:t>
            </a:r>
          </a:p>
        </p:txBody>
      </p:sp>
      <p:sp>
        <p:nvSpPr>
          <p:cNvPr id="6" name="TextBox 5">
            <a:extLst>
              <a:ext uri="{FF2B5EF4-FFF2-40B4-BE49-F238E27FC236}">
                <a16:creationId xmlns:a16="http://schemas.microsoft.com/office/drawing/2014/main" id="{2658FCBD-0900-F2BC-2692-A73A7D25553D}"/>
              </a:ext>
            </a:extLst>
          </p:cNvPr>
          <p:cNvSpPr txBox="1"/>
          <p:nvPr/>
        </p:nvSpPr>
        <p:spPr>
          <a:xfrm>
            <a:off x="2389812" y="5418763"/>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1200" dirty="0">
                <a:latin typeface="Calibri"/>
                <a:cs typeface="Calibri"/>
              </a:rPr>
              <a:t>Logo created on Canva</a:t>
            </a:r>
            <a:endParaRPr lang="en-GB" sz="1200">
              <a:latin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9C43-B4CB-4BA6-F471-F4BF68791B84}"/>
              </a:ext>
            </a:extLst>
          </p:cNvPr>
          <p:cNvSpPr>
            <a:spLocks noGrp="1"/>
          </p:cNvSpPr>
          <p:nvPr>
            <p:ph type="title"/>
          </p:nvPr>
        </p:nvSpPr>
        <p:spPr>
          <a:xfrm>
            <a:off x="464149" y="211876"/>
            <a:ext cx="10066122" cy="1298448"/>
          </a:xfrm>
        </p:spPr>
        <p:txBody>
          <a:bodyPr anchor="b">
            <a:normAutofit/>
          </a:bodyPr>
          <a:lstStyle/>
          <a:p>
            <a:r>
              <a:rPr lang="en-GB" sz="3600" b="1">
                <a:latin typeface="Calibri"/>
                <a:ea typeface="Calibri"/>
                <a:cs typeface="Calibri"/>
              </a:rPr>
              <a:t>Workflow</a:t>
            </a:r>
          </a:p>
        </p:txBody>
      </p:sp>
      <p:sp>
        <p:nvSpPr>
          <p:cNvPr id="3" name="Content Placeholder 2">
            <a:extLst>
              <a:ext uri="{FF2B5EF4-FFF2-40B4-BE49-F238E27FC236}">
                <a16:creationId xmlns:a16="http://schemas.microsoft.com/office/drawing/2014/main" id="{F7CD7017-DC8E-C703-B3CA-F17358C2A13A}"/>
              </a:ext>
            </a:extLst>
          </p:cNvPr>
          <p:cNvSpPr>
            <a:spLocks noGrp="1"/>
          </p:cNvSpPr>
          <p:nvPr>
            <p:ph idx="1"/>
          </p:nvPr>
        </p:nvSpPr>
        <p:spPr>
          <a:xfrm>
            <a:off x="793661" y="2599509"/>
            <a:ext cx="4530898" cy="3639450"/>
          </a:xfrm>
        </p:spPr>
        <p:txBody>
          <a:bodyPr vert="horz" lIns="91440" tIns="45720" rIns="91440" bIns="45720" rtlCol="0" anchor="ctr">
            <a:normAutofit/>
          </a:bodyPr>
          <a:lstStyle/>
          <a:p>
            <a:endParaRPr lang="en-GB" sz="2000">
              <a:latin typeface="Calibri"/>
              <a:cs typeface="Calibri"/>
            </a:endParaRPr>
          </a:p>
          <a:p>
            <a:endParaRPr lang="en-GB" sz="2000"/>
          </a:p>
        </p:txBody>
      </p:sp>
      <p:pic>
        <p:nvPicPr>
          <p:cNvPr id="4" name="Picture 3" descr="A diagram of a service&#10;&#10;Description automatically generated">
            <a:extLst>
              <a:ext uri="{FF2B5EF4-FFF2-40B4-BE49-F238E27FC236}">
                <a16:creationId xmlns:a16="http://schemas.microsoft.com/office/drawing/2014/main" id="{84856F1D-D5ED-B1B8-FC1E-7CF06097C75A}"/>
              </a:ext>
            </a:extLst>
          </p:cNvPr>
          <p:cNvPicPr>
            <a:picLocks noChangeAspect="1"/>
          </p:cNvPicPr>
          <p:nvPr/>
        </p:nvPicPr>
        <p:blipFill>
          <a:blip r:embed="rId2"/>
          <a:stretch>
            <a:fillRect/>
          </a:stretch>
        </p:blipFill>
        <p:spPr>
          <a:xfrm>
            <a:off x="462078" y="1507976"/>
            <a:ext cx="11269368" cy="4250559"/>
          </a:xfrm>
          <a:prstGeom prst="rect">
            <a:avLst/>
          </a:prstGeom>
        </p:spPr>
      </p:pic>
      <p:sp>
        <p:nvSpPr>
          <p:cNvPr id="6" name="TextBox 5">
            <a:extLst>
              <a:ext uri="{FF2B5EF4-FFF2-40B4-BE49-F238E27FC236}">
                <a16:creationId xmlns:a16="http://schemas.microsoft.com/office/drawing/2014/main" id="{751652DE-FCC6-E627-A6D9-F97D3A184C18}"/>
              </a:ext>
            </a:extLst>
          </p:cNvPr>
          <p:cNvSpPr txBox="1"/>
          <p:nvPr/>
        </p:nvSpPr>
        <p:spPr>
          <a:xfrm>
            <a:off x="5110787" y="5965151"/>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edited in </a:t>
            </a:r>
            <a:r>
              <a:rPr lang="en-GB" sz="1200" dirty="0" err="1">
                <a:latin typeface="Calibri"/>
                <a:cs typeface="Calibri"/>
              </a:rPr>
              <a:t>miro.com</a:t>
            </a:r>
            <a:r>
              <a:rPr lang="en-GB" sz="1200" dirty="0">
                <a:latin typeface="Calibri"/>
                <a:cs typeface="Calibri"/>
              </a:rPr>
              <a:t> [1] </a:t>
            </a:r>
          </a:p>
        </p:txBody>
      </p:sp>
    </p:spTree>
    <p:extLst>
      <p:ext uri="{BB962C8B-B14F-4D97-AF65-F5344CB8AC3E}">
        <p14:creationId xmlns:p14="http://schemas.microsoft.com/office/powerpoint/2010/main" val="411962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login screen&#10;&#10;Description automatically generated">
            <a:extLst>
              <a:ext uri="{FF2B5EF4-FFF2-40B4-BE49-F238E27FC236}">
                <a16:creationId xmlns:a16="http://schemas.microsoft.com/office/drawing/2014/main" id="{FB28E642-C897-C54E-E21F-A8C71FD5F2DD}"/>
              </a:ext>
            </a:extLst>
          </p:cNvPr>
          <p:cNvPicPr>
            <a:picLocks noChangeAspect="1"/>
          </p:cNvPicPr>
          <p:nvPr/>
        </p:nvPicPr>
        <p:blipFill>
          <a:blip r:embed="rId2"/>
          <a:stretch>
            <a:fillRect/>
          </a:stretch>
        </p:blipFill>
        <p:spPr>
          <a:xfrm>
            <a:off x="642938" y="1870262"/>
            <a:ext cx="4297363" cy="4330700"/>
          </a:xfrm>
          <a:prstGeom prst="rect">
            <a:avLst/>
          </a:prstGeom>
        </p:spPr>
      </p:pic>
      <p:pic>
        <p:nvPicPr>
          <p:cNvPr id="4" name="Picture 3" descr="A cell phone with a person&amp;#39;s profile&#10;&#10;Description automatically generated">
            <a:extLst>
              <a:ext uri="{FF2B5EF4-FFF2-40B4-BE49-F238E27FC236}">
                <a16:creationId xmlns:a16="http://schemas.microsoft.com/office/drawing/2014/main" id="{8DEF071C-0307-62CD-04C4-E762E818535B}"/>
              </a:ext>
            </a:extLst>
          </p:cNvPr>
          <p:cNvPicPr>
            <a:picLocks noChangeAspect="1"/>
          </p:cNvPicPr>
          <p:nvPr/>
        </p:nvPicPr>
        <p:blipFill>
          <a:blip r:embed="rId3"/>
          <a:stretch>
            <a:fillRect/>
          </a:stretch>
        </p:blipFill>
        <p:spPr>
          <a:xfrm>
            <a:off x="5014913" y="1870262"/>
            <a:ext cx="1957388" cy="433070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E407DA01-5845-C13A-B7A5-E13F7FDDC332}"/>
              </a:ext>
            </a:extLst>
          </p:cNvPr>
          <p:cNvPicPr>
            <a:picLocks noChangeAspect="1"/>
          </p:cNvPicPr>
          <p:nvPr/>
        </p:nvPicPr>
        <p:blipFill>
          <a:blip r:embed="rId4"/>
          <a:stretch>
            <a:fillRect/>
          </a:stretch>
        </p:blipFill>
        <p:spPr>
          <a:xfrm>
            <a:off x="7046913" y="1870262"/>
            <a:ext cx="4502150" cy="4330700"/>
          </a:xfrm>
          <a:prstGeom prst="rect">
            <a:avLst/>
          </a:prstGeom>
        </p:spPr>
      </p:pic>
      <p:sp>
        <p:nvSpPr>
          <p:cNvPr id="2" name="Title 1">
            <a:extLst>
              <a:ext uri="{FF2B5EF4-FFF2-40B4-BE49-F238E27FC236}">
                <a16:creationId xmlns:a16="http://schemas.microsoft.com/office/drawing/2014/main" id="{A4871C3A-724E-68F5-4B70-8EB951D1BD8A}"/>
              </a:ext>
            </a:extLst>
          </p:cNvPr>
          <p:cNvSpPr>
            <a:spLocks noGrp="1"/>
          </p:cNvSpPr>
          <p:nvPr>
            <p:ph type="title"/>
          </p:nvPr>
        </p:nvSpPr>
        <p:spPr>
          <a:xfrm>
            <a:off x="838200" y="438759"/>
            <a:ext cx="10515600" cy="942664"/>
          </a:xfrm>
        </p:spPr>
        <p:txBody>
          <a:bodyPr vert="horz" lIns="91440" tIns="45720" rIns="91440" bIns="45720" rtlCol="0" anchor="ctr">
            <a:normAutofit/>
          </a:bodyPr>
          <a:lstStyle/>
          <a:p>
            <a:pPr algn="ctr"/>
            <a:r>
              <a:rPr lang="en-US" sz="3600" b="1" kern="1200">
                <a:latin typeface="Calibri"/>
                <a:cs typeface="Calibri"/>
              </a:rPr>
              <a:t>Wireframes</a:t>
            </a:r>
          </a:p>
        </p:txBody>
      </p:sp>
      <p:sp>
        <p:nvSpPr>
          <p:cNvPr id="7" name="TextBox 6">
            <a:extLst>
              <a:ext uri="{FF2B5EF4-FFF2-40B4-BE49-F238E27FC236}">
                <a16:creationId xmlns:a16="http://schemas.microsoft.com/office/drawing/2014/main" id="{AEEC636E-1F7E-DA4F-2920-6AA2DA864DCF}"/>
              </a:ext>
            </a:extLst>
          </p:cNvPr>
          <p:cNvSpPr txBox="1"/>
          <p:nvPr/>
        </p:nvSpPr>
        <p:spPr>
          <a:xfrm>
            <a:off x="5203151" y="6203757"/>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edited in </a:t>
            </a:r>
            <a:r>
              <a:rPr lang="en-GB" sz="1200" dirty="0" err="1">
                <a:latin typeface="Calibri"/>
                <a:cs typeface="Calibri"/>
              </a:rPr>
              <a:t>miro.com</a:t>
            </a:r>
            <a:r>
              <a:rPr lang="en-GB" sz="1200" dirty="0">
                <a:latin typeface="Calibri"/>
                <a:cs typeface="Calibri"/>
              </a:rPr>
              <a:t> [1] </a:t>
            </a:r>
          </a:p>
        </p:txBody>
      </p:sp>
    </p:spTree>
    <p:extLst>
      <p:ext uri="{BB962C8B-B14F-4D97-AF65-F5344CB8AC3E}">
        <p14:creationId xmlns:p14="http://schemas.microsoft.com/office/powerpoint/2010/main" val="132106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mobile phone&#10;&#10;Description automatically generated">
            <a:extLst>
              <a:ext uri="{FF2B5EF4-FFF2-40B4-BE49-F238E27FC236}">
                <a16:creationId xmlns:a16="http://schemas.microsoft.com/office/drawing/2014/main" id="{E9AF8F8D-96D5-F294-3B92-E49E8C9F0D9D}"/>
              </a:ext>
            </a:extLst>
          </p:cNvPr>
          <p:cNvPicPr>
            <a:picLocks noChangeAspect="1"/>
          </p:cNvPicPr>
          <p:nvPr/>
        </p:nvPicPr>
        <p:blipFill>
          <a:blip r:embed="rId2"/>
          <a:stretch>
            <a:fillRect/>
          </a:stretch>
        </p:blipFill>
        <p:spPr>
          <a:xfrm>
            <a:off x="643467" y="1493351"/>
            <a:ext cx="10905066" cy="3871298"/>
          </a:xfrm>
          <a:prstGeom prst="rect">
            <a:avLst/>
          </a:prstGeom>
        </p:spPr>
      </p:pic>
      <p:sp>
        <p:nvSpPr>
          <p:cNvPr id="3" name="TextBox 2">
            <a:extLst>
              <a:ext uri="{FF2B5EF4-FFF2-40B4-BE49-F238E27FC236}">
                <a16:creationId xmlns:a16="http://schemas.microsoft.com/office/drawing/2014/main" id="{FD388F09-7ACB-2B15-5B71-4D116128BF09}"/>
              </a:ext>
            </a:extLst>
          </p:cNvPr>
          <p:cNvSpPr txBox="1"/>
          <p:nvPr/>
        </p:nvSpPr>
        <p:spPr>
          <a:xfrm>
            <a:off x="5218545" y="5364787"/>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edited in </a:t>
            </a:r>
            <a:r>
              <a:rPr lang="en-GB" sz="1200" dirty="0" err="1">
                <a:latin typeface="Calibri"/>
                <a:cs typeface="Calibri"/>
              </a:rPr>
              <a:t>miro.com</a:t>
            </a:r>
            <a:r>
              <a:rPr lang="en-GB" sz="1200" dirty="0">
                <a:latin typeface="Calibri"/>
                <a:cs typeface="Calibri"/>
              </a:rPr>
              <a:t> [1] </a:t>
            </a:r>
          </a:p>
        </p:txBody>
      </p:sp>
    </p:spTree>
    <p:extLst>
      <p:ext uri="{BB962C8B-B14F-4D97-AF65-F5344CB8AC3E}">
        <p14:creationId xmlns:p14="http://schemas.microsoft.com/office/powerpoint/2010/main" val="206593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2E8-B62F-F0D1-A089-A4BE6CA77F85}"/>
              </a:ext>
            </a:extLst>
          </p:cNvPr>
          <p:cNvSpPr>
            <a:spLocks noGrp="1"/>
          </p:cNvSpPr>
          <p:nvPr>
            <p:ph type="title"/>
          </p:nvPr>
        </p:nvSpPr>
        <p:spPr>
          <a:xfrm>
            <a:off x="237836" y="501353"/>
            <a:ext cx="10492510" cy="727149"/>
          </a:xfrm>
        </p:spPr>
        <p:txBody>
          <a:bodyPr vert="horz" lIns="91440" tIns="45720" rIns="91440" bIns="45720" rtlCol="0" anchor="ctr">
            <a:normAutofit/>
          </a:bodyPr>
          <a:lstStyle/>
          <a:p>
            <a:r>
              <a:rPr lang="en-US" sz="3600" b="1" kern="1200" dirty="0">
                <a:latin typeface="Calibri"/>
                <a:cs typeface="Calibri"/>
              </a:rPr>
              <a:t>Emotional I</a:t>
            </a:r>
            <a:r>
              <a:rPr lang="en-US" sz="3600" b="1" dirty="0">
                <a:latin typeface="Calibri"/>
                <a:cs typeface="Calibri"/>
              </a:rPr>
              <a:t>mpact: </a:t>
            </a:r>
            <a:endParaRPr lang="en-US" sz="3600" kern="1200" dirty="0">
              <a:latin typeface="Calibri"/>
              <a:cs typeface="Calibri"/>
            </a:endParaRPr>
          </a:p>
          <a:p>
            <a:pPr algn="ctr"/>
            <a:endParaRPr lang="en-US" sz="5200" kern="1200" dirty="0">
              <a:solidFill>
                <a:schemeClr val="tx1"/>
              </a:solidFill>
              <a:latin typeface="+mj-lt"/>
              <a:ea typeface="+mj-ea"/>
              <a:cs typeface="+mj-cs"/>
            </a:endParaRPr>
          </a:p>
        </p:txBody>
      </p:sp>
      <p:pic>
        <p:nvPicPr>
          <p:cNvPr id="4" name="Content Placeholder 3" descr="A cartoon of a child with her hand on her face&#10;&#10;Description automatically generated">
            <a:extLst>
              <a:ext uri="{FF2B5EF4-FFF2-40B4-BE49-F238E27FC236}">
                <a16:creationId xmlns:a16="http://schemas.microsoft.com/office/drawing/2014/main" id="{D76FAE26-D353-A554-4564-2A221A0003AC}"/>
              </a:ext>
            </a:extLst>
          </p:cNvPr>
          <p:cNvPicPr>
            <a:picLocks noGrp="1" noChangeAspect="1"/>
          </p:cNvPicPr>
          <p:nvPr>
            <p:ph idx="1"/>
          </p:nvPr>
        </p:nvPicPr>
        <p:blipFill rotWithShape="1">
          <a:blip r:embed="rId2"/>
          <a:srcRect l="24163" r="24163"/>
          <a:stretch/>
        </p:blipFill>
        <p:spPr>
          <a:xfrm>
            <a:off x="288877" y="924598"/>
            <a:ext cx="3467438" cy="3814235"/>
          </a:xfrm>
        </p:spPr>
      </p:pic>
      <p:pic>
        <p:nvPicPr>
          <p:cNvPr id="3" name="Picture 2" descr="A cartoon of a person holding a phone&#10;&#10;Description automatically generated">
            <a:extLst>
              <a:ext uri="{FF2B5EF4-FFF2-40B4-BE49-F238E27FC236}">
                <a16:creationId xmlns:a16="http://schemas.microsoft.com/office/drawing/2014/main" id="{2860D0EF-38F9-98E6-3CE3-CC7CF6CA921B}"/>
              </a:ext>
            </a:extLst>
          </p:cNvPr>
          <p:cNvPicPr>
            <a:picLocks noChangeAspect="1"/>
          </p:cNvPicPr>
          <p:nvPr/>
        </p:nvPicPr>
        <p:blipFill>
          <a:blip r:embed="rId3"/>
          <a:stretch>
            <a:fillRect/>
          </a:stretch>
        </p:blipFill>
        <p:spPr>
          <a:xfrm>
            <a:off x="3752996" y="932294"/>
            <a:ext cx="4695248" cy="3829629"/>
          </a:xfrm>
          <a:prstGeom prst="rect">
            <a:avLst/>
          </a:prstGeom>
        </p:spPr>
      </p:pic>
      <p:pic>
        <p:nvPicPr>
          <p:cNvPr id="5" name="Picture 4" descr="A cartoon of a person holding her hands to her face&#10;&#10;Description automatically generated">
            <a:extLst>
              <a:ext uri="{FF2B5EF4-FFF2-40B4-BE49-F238E27FC236}">
                <a16:creationId xmlns:a16="http://schemas.microsoft.com/office/drawing/2014/main" id="{43EBB808-6178-CE3B-B813-C4369E760CAA}"/>
              </a:ext>
            </a:extLst>
          </p:cNvPr>
          <p:cNvPicPr>
            <a:picLocks noChangeAspect="1"/>
          </p:cNvPicPr>
          <p:nvPr/>
        </p:nvPicPr>
        <p:blipFill>
          <a:blip r:embed="rId4"/>
          <a:stretch>
            <a:fillRect/>
          </a:stretch>
        </p:blipFill>
        <p:spPr>
          <a:xfrm>
            <a:off x="8475135" y="910166"/>
            <a:ext cx="3272462" cy="3851757"/>
          </a:xfrm>
          <a:prstGeom prst="rect">
            <a:avLst/>
          </a:prstGeom>
        </p:spPr>
      </p:pic>
      <p:sp>
        <p:nvSpPr>
          <p:cNvPr id="7" name="Speech Bubble: Rectangle with Corners Rounded 6">
            <a:extLst>
              <a:ext uri="{FF2B5EF4-FFF2-40B4-BE49-F238E27FC236}">
                <a16:creationId xmlns:a16="http://schemas.microsoft.com/office/drawing/2014/main" id="{B84EE8AE-796B-43B0-A90B-DB5273E1A760}"/>
              </a:ext>
            </a:extLst>
          </p:cNvPr>
          <p:cNvSpPr/>
          <p:nvPr/>
        </p:nvSpPr>
        <p:spPr>
          <a:xfrm>
            <a:off x="6466321" y="1233103"/>
            <a:ext cx="2008187" cy="1142999"/>
          </a:xfrm>
          <a:prstGeom prst="wedgeRoundRectCallou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Hmm.! I am using home pro connect app</a:t>
            </a:r>
          </a:p>
        </p:txBody>
      </p:sp>
      <p:sp>
        <p:nvSpPr>
          <p:cNvPr id="6" name="TextBox 5">
            <a:extLst>
              <a:ext uri="{FF2B5EF4-FFF2-40B4-BE49-F238E27FC236}">
                <a16:creationId xmlns:a16="http://schemas.microsoft.com/office/drawing/2014/main" id="{AC8C1F58-0128-2135-3E7B-E6C02EDA1AD9}"/>
              </a:ext>
            </a:extLst>
          </p:cNvPr>
          <p:cNvSpPr txBox="1"/>
          <p:nvPr/>
        </p:nvSpPr>
        <p:spPr>
          <a:xfrm>
            <a:off x="153939" y="5156969"/>
            <a:ext cx="118687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latin typeface="Calibri"/>
                <a:cs typeface="Calibri"/>
              </a:rPr>
              <a:t>Key features to enhance positive emotional impact:</a:t>
            </a:r>
            <a:endParaRPr lang="en-US">
              <a:latin typeface="Calibri"/>
              <a:ea typeface="Calibri"/>
              <a:cs typeface="Calibri"/>
            </a:endParaRPr>
          </a:p>
          <a:p>
            <a:pPr marL="285750" indent="-285750" algn="just">
              <a:buFont typeface="Arial"/>
              <a:buChar char="•"/>
            </a:pPr>
            <a:r>
              <a:rPr lang="en-GB" dirty="0">
                <a:latin typeface="Calibri"/>
                <a:cs typeface="Calibri"/>
              </a:rPr>
              <a:t>Our location-based service allows clients to connect with local contractors in just few taps.</a:t>
            </a:r>
            <a:endParaRPr lang="en-GB">
              <a:latin typeface="Calibri"/>
              <a:ea typeface="Calibri"/>
              <a:cs typeface="Calibri"/>
            </a:endParaRPr>
          </a:p>
          <a:p>
            <a:pPr marL="285750" indent="-285750" algn="just">
              <a:buFont typeface="Arial"/>
              <a:buChar char="•"/>
            </a:pPr>
            <a:r>
              <a:rPr lang="en-GB" dirty="0">
                <a:latin typeface="Calibri"/>
                <a:cs typeface="Calibri"/>
              </a:rPr>
              <a:t>Enables clients to filter contractors based on their ratings and reviews and experience.</a:t>
            </a:r>
            <a:endParaRPr lang="en-GB">
              <a:latin typeface="Calibri"/>
              <a:ea typeface="Calibri"/>
              <a:cs typeface="Calibri"/>
            </a:endParaRPr>
          </a:p>
          <a:p>
            <a:pPr marL="285750" indent="-285750" algn="just">
              <a:buFont typeface="Arial"/>
              <a:buChar char="•"/>
            </a:pPr>
            <a:r>
              <a:rPr lang="en-GB" dirty="0">
                <a:latin typeface="Calibri"/>
                <a:cs typeface="Calibri"/>
              </a:rPr>
              <a:t>Can choose their </a:t>
            </a:r>
            <a:r>
              <a:rPr lang="en-GB" dirty="0">
                <a:latin typeface="Calibri"/>
                <a:ea typeface="+mn-lt"/>
                <a:cs typeface="+mn-lt"/>
              </a:rPr>
              <a:t>favourite </a:t>
            </a:r>
            <a:r>
              <a:rPr lang="en-GB" dirty="0">
                <a:latin typeface="Calibri"/>
                <a:cs typeface="Calibri"/>
              </a:rPr>
              <a:t> contractor multiple times.</a:t>
            </a:r>
            <a:endParaRPr lang="en-GB">
              <a:latin typeface="Calibri"/>
              <a:ea typeface="Calibri"/>
              <a:cs typeface="Calibri"/>
            </a:endParaRPr>
          </a:p>
          <a:p>
            <a:pPr marL="285750" indent="-285750" algn="just">
              <a:buFont typeface="Arial"/>
              <a:buChar char="•"/>
            </a:pPr>
            <a:r>
              <a:rPr lang="en-GB" dirty="0">
                <a:latin typeface="Calibri"/>
                <a:cs typeface="Calibri"/>
              </a:rPr>
              <a:t>Provide human customer service, which makes it easy for the clients as it provides quick resolutions to their queries.</a:t>
            </a:r>
            <a:endParaRPr lang="en-GB">
              <a:latin typeface="Calibri"/>
              <a:ea typeface="Calibri"/>
              <a:cs typeface="Calibri"/>
            </a:endParaRPr>
          </a:p>
        </p:txBody>
      </p:sp>
      <p:sp>
        <p:nvSpPr>
          <p:cNvPr id="9" name="TextBox 8">
            <a:extLst>
              <a:ext uri="{FF2B5EF4-FFF2-40B4-BE49-F238E27FC236}">
                <a16:creationId xmlns:a16="http://schemas.microsoft.com/office/drawing/2014/main" id="{DCE51632-BE28-B445-9E55-0B86E57829B2}"/>
              </a:ext>
            </a:extLst>
          </p:cNvPr>
          <p:cNvSpPr txBox="1"/>
          <p:nvPr/>
        </p:nvSpPr>
        <p:spPr>
          <a:xfrm>
            <a:off x="4933757" y="4779818"/>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Images taken from google images</a:t>
            </a:r>
          </a:p>
        </p:txBody>
      </p:sp>
    </p:spTree>
    <p:extLst>
      <p:ext uri="{BB962C8B-B14F-4D97-AF65-F5344CB8AC3E}">
        <p14:creationId xmlns:p14="http://schemas.microsoft.com/office/powerpoint/2010/main" val="416845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E98D-51F9-BCA3-8672-8BA1C7328F40}"/>
              </a:ext>
            </a:extLst>
          </p:cNvPr>
          <p:cNvSpPr>
            <a:spLocks noGrp="1"/>
          </p:cNvSpPr>
          <p:nvPr>
            <p:ph type="title"/>
          </p:nvPr>
        </p:nvSpPr>
        <p:spPr>
          <a:xfrm>
            <a:off x="557537" y="358455"/>
            <a:ext cx="4977976" cy="1369956"/>
          </a:xfrm>
        </p:spPr>
        <p:txBody>
          <a:bodyPr>
            <a:normAutofit/>
          </a:bodyPr>
          <a:lstStyle/>
          <a:p>
            <a:r>
              <a:rPr lang="en-IN" sz="3600" b="1" dirty="0">
                <a:solidFill>
                  <a:schemeClr val="tx1"/>
                </a:solidFill>
                <a:latin typeface="Calibri"/>
                <a:cs typeface="Calibri"/>
              </a:rPr>
              <a:t>Lessons Learnt:  </a:t>
            </a:r>
            <a:endParaRPr lang="en-IN" sz="3600" b="1" dirty="0">
              <a:solidFill>
                <a:schemeClr val="tx1"/>
              </a:solidFill>
              <a:latin typeface="Calibri"/>
              <a:ea typeface="Calibri"/>
              <a:cs typeface="Calibri"/>
            </a:endParaRPr>
          </a:p>
          <a:p>
            <a:endParaRPr lang="en-GB" sz="3600" dirty="0">
              <a:solidFill>
                <a:schemeClr val="tx1"/>
              </a:solidFill>
              <a:highlight>
                <a:srgbClr val="000080"/>
              </a:highlight>
              <a:latin typeface="Calibri"/>
              <a:ea typeface="Calibri"/>
              <a:cs typeface="Calibri"/>
            </a:endParaRPr>
          </a:p>
        </p:txBody>
      </p:sp>
      <p:sp>
        <p:nvSpPr>
          <p:cNvPr id="3" name="Content Placeholder 2">
            <a:extLst>
              <a:ext uri="{FF2B5EF4-FFF2-40B4-BE49-F238E27FC236}">
                <a16:creationId xmlns:a16="http://schemas.microsoft.com/office/drawing/2014/main" id="{37ABDFC9-E984-4337-EFC5-BBEC0DE37AF7}"/>
              </a:ext>
            </a:extLst>
          </p:cNvPr>
          <p:cNvSpPr>
            <a:spLocks noGrp="1"/>
          </p:cNvSpPr>
          <p:nvPr>
            <p:ph idx="1"/>
          </p:nvPr>
        </p:nvSpPr>
        <p:spPr>
          <a:xfrm>
            <a:off x="557537" y="1515520"/>
            <a:ext cx="4977578" cy="3972664"/>
          </a:xfrm>
        </p:spPr>
        <p:txBody>
          <a:bodyPr vert="horz" lIns="91440" tIns="45720" rIns="91440" bIns="45720" rtlCol="0" anchor="ctr">
            <a:noAutofit/>
          </a:bodyPr>
          <a:lstStyle/>
          <a:p>
            <a:pPr algn="just"/>
            <a:r>
              <a:rPr lang="en-GB" sz="1800">
                <a:latin typeface="Calibri"/>
                <a:ea typeface="+mn-lt"/>
                <a:cs typeface="+mn-lt"/>
              </a:rPr>
              <a:t>We have learnt how to use effectively Balsamiq application for design the UX of the project .We also got to know how the teamwork helps to decrease the time in decreasing the project.</a:t>
            </a:r>
            <a:endParaRPr lang="en-US" sz="1800">
              <a:latin typeface="Calibri"/>
              <a:ea typeface="Calibri"/>
              <a:cs typeface="Calibri"/>
            </a:endParaRPr>
          </a:p>
          <a:p>
            <a:pPr algn="just"/>
            <a:r>
              <a:rPr lang="en-GB" sz="1800">
                <a:latin typeface="Calibri"/>
                <a:ea typeface="+mn-lt"/>
                <a:cs typeface="+mn-lt"/>
              </a:rPr>
              <a:t>While developing the UX of the Home pro connect app we have learned to prioritize the user interaction and budget friendly , also we have taken the real-life incidents to make the good user interface.</a:t>
            </a:r>
            <a:endParaRPr lang="en-GB" sz="1800">
              <a:latin typeface="Calibri"/>
              <a:ea typeface="Calibri"/>
              <a:cs typeface="Calibri"/>
            </a:endParaRPr>
          </a:p>
          <a:p>
            <a:pPr algn="just"/>
            <a:r>
              <a:rPr lang="en-GB" sz="1800">
                <a:latin typeface="Calibri"/>
                <a:ea typeface="+mn-lt"/>
                <a:cs typeface="+mn-lt"/>
              </a:rPr>
              <a:t>We have conducted many user interviews from this we got to know how the users are struggling while using Home pro connect app. So we made  adjustments to the applications and user mode.</a:t>
            </a:r>
            <a:endParaRPr lang="en-GB" sz="1800">
              <a:latin typeface="Calibri"/>
              <a:ea typeface="Calibri"/>
              <a:cs typeface="Calibri"/>
            </a:endParaRPr>
          </a:p>
          <a:p>
            <a:pPr algn="just"/>
            <a:r>
              <a:rPr lang="en-GB" sz="1800">
                <a:latin typeface="Calibri"/>
                <a:ea typeface="+mn-lt"/>
                <a:cs typeface="+mn-lt"/>
              </a:rPr>
              <a:t>We learnt what is paper prototyping and how it is helpful to develop an application like Home pro connect.</a:t>
            </a:r>
            <a:endParaRPr lang="en-GB" sz="1800">
              <a:latin typeface="Calibri"/>
              <a:ea typeface="Calibri"/>
              <a:cs typeface="Calibri"/>
            </a:endParaRPr>
          </a:p>
        </p:txBody>
      </p:sp>
      <p:pic>
        <p:nvPicPr>
          <p:cNvPr id="7" name="Graphic 6" descr="Head with Gears">
            <a:extLst>
              <a:ext uri="{FF2B5EF4-FFF2-40B4-BE49-F238E27FC236}">
                <a16:creationId xmlns:a16="http://schemas.microsoft.com/office/drawing/2014/main" id="{996A7FE4-9D18-0759-3885-3343FDF02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8456" y="1155413"/>
            <a:ext cx="3620021" cy="3620021"/>
          </a:xfrm>
          <a:prstGeom prst="rect">
            <a:avLst/>
          </a:prstGeom>
        </p:spPr>
      </p:pic>
      <p:sp>
        <p:nvSpPr>
          <p:cNvPr id="5" name="TextBox 4">
            <a:extLst>
              <a:ext uri="{FF2B5EF4-FFF2-40B4-BE49-F238E27FC236}">
                <a16:creationId xmlns:a16="http://schemas.microsoft.com/office/drawing/2014/main" id="{8A4B2D19-DC3C-72BB-FB51-FB2F613740F4}"/>
              </a:ext>
            </a:extLst>
          </p:cNvPr>
          <p:cNvSpPr txBox="1"/>
          <p:nvPr/>
        </p:nvSpPr>
        <p:spPr>
          <a:xfrm>
            <a:off x="8655970" y="4777426"/>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taken from google images</a:t>
            </a:r>
          </a:p>
        </p:txBody>
      </p:sp>
    </p:spTree>
    <p:extLst>
      <p:ext uri="{BB962C8B-B14F-4D97-AF65-F5344CB8AC3E}">
        <p14:creationId xmlns:p14="http://schemas.microsoft.com/office/powerpoint/2010/main" val="353063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37A5-EBD1-18F5-A587-1D6376D0C4AF}"/>
              </a:ext>
            </a:extLst>
          </p:cNvPr>
          <p:cNvSpPr>
            <a:spLocks noGrp="1"/>
          </p:cNvSpPr>
          <p:nvPr>
            <p:ph type="title"/>
          </p:nvPr>
        </p:nvSpPr>
        <p:spPr>
          <a:xfrm>
            <a:off x="268624" y="334337"/>
            <a:ext cx="4469725" cy="740594"/>
          </a:xfrm>
        </p:spPr>
        <p:txBody>
          <a:bodyPr>
            <a:normAutofit/>
          </a:bodyPr>
          <a:lstStyle/>
          <a:p>
            <a:r>
              <a:rPr lang="en-US" sz="3600" b="1">
                <a:latin typeface="Calibri"/>
                <a:cs typeface="Calibri"/>
              </a:rPr>
              <a:t>Overall Experience</a:t>
            </a:r>
          </a:p>
        </p:txBody>
      </p:sp>
      <p:sp>
        <p:nvSpPr>
          <p:cNvPr id="3" name="Content Placeholder 2">
            <a:extLst>
              <a:ext uri="{FF2B5EF4-FFF2-40B4-BE49-F238E27FC236}">
                <a16:creationId xmlns:a16="http://schemas.microsoft.com/office/drawing/2014/main" id="{A3E484AA-0283-AF42-347B-09FFD6683DA7}"/>
              </a:ext>
            </a:extLst>
          </p:cNvPr>
          <p:cNvSpPr>
            <a:spLocks noGrp="1"/>
          </p:cNvSpPr>
          <p:nvPr>
            <p:ph idx="1"/>
          </p:nvPr>
        </p:nvSpPr>
        <p:spPr>
          <a:xfrm>
            <a:off x="268625" y="1078596"/>
            <a:ext cx="7226200" cy="4335463"/>
          </a:xfrm>
        </p:spPr>
        <p:txBody>
          <a:bodyPr vert="horz" lIns="91440" tIns="45720" rIns="91440" bIns="45720" rtlCol="0" anchor="t">
            <a:normAutofit/>
          </a:bodyPr>
          <a:lstStyle/>
          <a:p>
            <a:pPr algn="just"/>
            <a:r>
              <a:rPr lang="en-GB" sz="1800" dirty="0">
                <a:latin typeface="Calibri"/>
                <a:ea typeface="Calibri"/>
                <a:cs typeface="Calibri"/>
              </a:rPr>
              <a:t>We have gained good knowledge of designing project and what are the steps that are involved while developing the projects. We followed design cycle which consists User needs, Design solutions, Prototyping and Evaluate UX.</a:t>
            </a:r>
            <a:endParaRPr lang="en-US" dirty="0">
              <a:latin typeface="Calibri"/>
              <a:cs typeface="Calibri"/>
            </a:endParaRPr>
          </a:p>
          <a:p>
            <a:pPr algn="just"/>
            <a:r>
              <a:rPr lang="en-GB" sz="1800" dirty="0">
                <a:latin typeface="Calibri"/>
                <a:ea typeface="Calibri"/>
                <a:cs typeface="Calibri"/>
              </a:rPr>
              <a:t>We have very little experience at the start of the project but after some learning and some research we have gained knowledge.</a:t>
            </a:r>
          </a:p>
          <a:p>
            <a:pPr algn="just"/>
            <a:r>
              <a:rPr lang="en-GB" sz="1800" dirty="0">
                <a:latin typeface="Calibri"/>
                <a:ea typeface="Calibri"/>
                <a:cs typeface="Calibri"/>
              </a:rPr>
              <a:t>We also had a good experience in talking with the users and questioning them about their experiences so we can make necessary changes to the applications. To summarize our experience the project is about learning while developing the Home pro connect app. It involved discovering user needs, adapting to previous experiences, and connecting with Home pro connect app users for valuable insights.</a:t>
            </a:r>
          </a:p>
          <a:p>
            <a:pPr marL="0" indent="0" algn="just">
              <a:buClr>
                <a:srgbClr val="262626"/>
              </a:buClr>
              <a:buNone/>
            </a:pPr>
            <a:r>
              <a:rPr lang="en-GB" b="1" dirty="0">
                <a:latin typeface="Calibri"/>
                <a:cs typeface="Calibri"/>
              </a:rPr>
              <a:t>   </a:t>
            </a:r>
            <a:endParaRPr lang="en-GB" dirty="0">
              <a:latin typeface="Calibri"/>
              <a:ea typeface="Calibri"/>
              <a:cs typeface="Calibri"/>
            </a:endParaRPr>
          </a:p>
          <a:p>
            <a:pPr algn="just"/>
            <a:endParaRPr lang="en-GB" dirty="0">
              <a:latin typeface="Calibri"/>
              <a:ea typeface="Calibri"/>
              <a:cs typeface="Arial"/>
            </a:endParaRPr>
          </a:p>
          <a:p>
            <a:pPr algn="just"/>
            <a:endParaRPr lang="en-US" dirty="0">
              <a:latin typeface="Calibri"/>
              <a:ea typeface="Calibri"/>
              <a:cs typeface="Calibri"/>
            </a:endParaRPr>
          </a:p>
        </p:txBody>
      </p:sp>
      <p:pic>
        <p:nvPicPr>
          <p:cNvPr id="6" name="Picture 5" descr="A group of people sitting at a table with laptops&#10;&#10;Description automatically generated">
            <a:extLst>
              <a:ext uri="{FF2B5EF4-FFF2-40B4-BE49-F238E27FC236}">
                <a16:creationId xmlns:a16="http://schemas.microsoft.com/office/drawing/2014/main" id="{B8568BE7-F2FE-9A19-9A60-EA0EED1149E3}"/>
              </a:ext>
            </a:extLst>
          </p:cNvPr>
          <p:cNvPicPr>
            <a:picLocks noChangeAspect="1"/>
          </p:cNvPicPr>
          <p:nvPr/>
        </p:nvPicPr>
        <p:blipFill rotWithShape="1">
          <a:blip r:embed="rId2"/>
          <a:srcRect b="5436"/>
          <a:stretch/>
        </p:blipFill>
        <p:spPr>
          <a:xfrm>
            <a:off x="7498728" y="1080443"/>
            <a:ext cx="4154113" cy="297532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 name="TextBox 3">
            <a:extLst>
              <a:ext uri="{FF2B5EF4-FFF2-40B4-BE49-F238E27FC236}">
                <a16:creationId xmlns:a16="http://schemas.microsoft.com/office/drawing/2014/main" id="{29F40865-9FE5-858D-B9A8-DD7CD9FA1D86}"/>
              </a:ext>
            </a:extLst>
          </p:cNvPr>
          <p:cNvSpPr txBox="1"/>
          <p:nvPr/>
        </p:nvSpPr>
        <p:spPr>
          <a:xfrm>
            <a:off x="8112606" y="4179454"/>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taken on Mar 18,2024 in TDC - 350</a:t>
            </a:r>
          </a:p>
        </p:txBody>
      </p:sp>
      <p:sp>
        <p:nvSpPr>
          <p:cNvPr id="5" name="TextBox 4">
            <a:extLst>
              <a:ext uri="{FF2B5EF4-FFF2-40B4-BE49-F238E27FC236}">
                <a16:creationId xmlns:a16="http://schemas.microsoft.com/office/drawing/2014/main" id="{652CEED3-1161-64B0-013C-105BF07CDEA3}"/>
              </a:ext>
            </a:extLst>
          </p:cNvPr>
          <p:cNvSpPr txBox="1"/>
          <p:nvPr/>
        </p:nvSpPr>
        <p:spPr>
          <a:xfrm>
            <a:off x="384478" y="4577407"/>
            <a:ext cx="11268363" cy="30315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900"/>
              </a:spcBef>
            </a:pPr>
            <a:r>
              <a:rPr lang="en-GB" sz="1700" b="1" dirty="0">
                <a:ea typeface="+mn-lt"/>
                <a:cs typeface="+mn-lt"/>
              </a:rPr>
              <a:t>References</a:t>
            </a:r>
            <a:r>
              <a:rPr lang="en-GB" sz="1700" dirty="0">
                <a:ea typeface="+mn-lt"/>
                <a:cs typeface="+mn-lt"/>
              </a:rPr>
              <a:t>:</a:t>
            </a:r>
            <a:endParaRPr lang="en-GB" sz="1100" dirty="0">
              <a:ea typeface="+mn-lt"/>
              <a:cs typeface="+mn-lt"/>
            </a:endParaRPr>
          </a:p>
          <a:p>
            <a:pPr>
              <a:spcBef>
                <a:spcPts val="900"/>
              </a:spcBef>
            </a:pPr>
            <a:r>
              <a:rPr lang="en-GB" sz="1700" dirty="0">
                <a:ea typeface="+mn-lt"/>
                <a:cs typeface="+mn-lt"/>
              </a:rPr>
              <a:t>[</a:t>
            </a:r>
            <a:r>
              <a:rPr lang="en-GB" sz="1100" dirty="0">
                <a:ea typeface="+mn-lt"/>
                <a:cs typeface="+mn-lt"/>
              </a:rPr>
              <a:t>1]. </a:t>
            </a:r>
            <a:r>
              <a:rPr lang="en-GB" sz="1100" dirty="0">
                <a:ea typeface="+mn-lt"/>
                <a:cs typeface="+mn-lt"/>
                <a:hlinkClick r:id="rId3">
                  <a:extLst>
                    <a:ext uri="{A12FA001-AC4F-418D-AE19-62706E023703}">
                      <ahyp:hlinkClr xmlns:ahyp="http://schemas.microsoft.com/office/drawing/2018/hyperlinkcolor" val="tx"/>
                    </a:ext>
                  </a:extLst>
                </a:hlinkClick>
              </a:rPr>
              <a:t>Miro | Visual Workspace for Innovation</a:t>
            </a:r>
            <a:endParaRPr lang="en-GB" sz="1100" dirty="0">
              <a:ea typeface="+mn-lt"/>
              <a:cs typeface="+mn-lt"/>
            </a:endParaRPr>
          </a:p>
          <a:p>
            <a:pPr>
              <a:spcBef>
                <a:spcPts val="900"/>
              </a:spcBef>
            </a:pPr>
            <a:r>
              <a:rPr lang="en-GB" sz="1100" dirty="0">
                <a:ea typeface="+mn-lt"/>
                <a:cs typeface="+mn-lt"/>
              </a:rPr>
              <a:t>[2]. </a:t>
            </a:r>
            <a:r>
              <a:rPr lang="en-GB" sz="1100" dirty="0">
                <a:ea typeface="+mn-lt"/>
                <a:cs typeface="+mn-lt"/>
                <a:hlinkClick r:id="rId4">
                  <a:extLst>
                    <a:ext uri="{A12FA001-AC4F-418D-AE19-62706E023703}">
                      <ahyp:hlinkClr xmlns:ahyp="http://schemas.microsoft.com/office/drawing/2018/hyperlinkcolor" val="tx"/>
                    </a:ext>
                  </a:extLst>
                </a:hlinkClick>
              </a:rPr>
              <a:t>https://www.reddit.com/r/TaskRabbit/comments/157z4wt/1_year_review/</a:t>
            </a:r>
          </a:p>
          <a:p>
            <a:pPr>
              <a:spcBef>
                <a:spcPts val="900"/>
              </a:spcBef>
            </a:pPr>
            <a:r>
              <a:rPr lang="en-GB" sz="1100" dirty="0">
                <a:ea typeface="+mn-lt"/>
                <a:cs typeface="+mn-lt"/>
              </a:rPr>
              <a:t>[3].https://www.indeed.com/hire/c/info/background-check-for-employment?gad_source=1&amp;gclid=Cj0KCQjwlN6wBhCcARIsAKZvD5gKk3Mg1N0IfM6KkpE7QkvawlWfeg9IOl2lBbZ42hFv3XUs_8ypjpwaAqXwEALw_wcB&amp;aceid=&amp;gclsrc=aw.ds</a:t>
            </a:r>
          </a:p>
          <a:p>
            <a:pPr>
              <a:spcBef>
                <a:spcPts val="900"/>
              </a:spcBef>
            </a:pPr>
            <a:r>
              <a:rPr lang="en-GB" sz="1100" dirty="0">
                <a:ea typeface="+mn-lt"/>
                <a:cs typeface="+mn-lt"/>
              </a:rPr>
              <a:t>[4]. Interaction Design Foundation - </a:t>
            </a:r>
            <a:r>
              <a:rPr lang="en-GB" sz="1100" dirty="0" err="1">
                <a:ea typeface="+mn-lt"/>
                <a:cs typeface="+mn-lt"/>
              </a:rPr>
              <a:t>IxDF</a:t>
            </a:r>
            <a:r>
              <a:rPr lang="en-GB" sz="1100" dirty="0">
                <a:ea typeface="+mn-lt"/>
                <a:cs typeface="+mn-lt"/>
              </a:rPr>
              <a:t>. 2016. What is Human-Computer Interaction (HCI)? Retrieved April 12, 2024 from </a:t>
            </a:r>
            <a:r>
              <a:rPr lang="en-GB" sz="1100" dirty="0">
                <a:ea typeface="+mn-lt"/>
                <a:cs typeface="+mn-lt"/>
                <a:hlinkClick r:id="rId5">
                  <a:extLst>
                    <a:ext uri="{A12FA001-AC4F-418D-AE19-62706E023703}">
                      <ahyp:hlinkClr xmlns:ahyp="http://schemas.microsoft.com/office/drawing/2018/hyperlinkcolor" val="tx"/>
                    </a:ext>
                  </a:extLst>
                </a:hlinkClick>
              </a:rPr>
              <a:t>https://www.interaction-design.org/literature/topics/human-computer-interaction</a:t>
            </a:r>
          </a:p>
          <a:p>
            <a:pPr>
              <a:spcBef>
                <a:spcPts val="900"/>
              </a:spcBef>
            </a:pPr>
            <a:endParaRPr lang="en-GB" sz="1100" dirty="0">
              <a:ea typeface="+mn-lt"/>
              <a:cs typeface="+mn-lt"/>
            </a:endParaRPr>
          </a:p>
          <a:p>
            <a:pPr>
              <a:spcBef>
                <a:spcPts val="900"/>
              </a:spcBef>
            </a:pPr>
            <a:r>
              <a:rPr lang="en-GB" sz="1700" dirty="0">
                <a:ea typeface="+mn-lt"/>
                <a:cs typeface="+mn-lt"/>
              </a:rPr>
              <a:t> </a:t>
            </a:r>
          </a:p>
          <a:p>
            <a:pPr algn="l"/>
            <a:endParaRPr lang="en-GB" dirty="0"/>
          </a:p>
        </p:txBody>
      </p:sp>
    </p:spTree>
    <p:extLst>
      <p:ext uri="{BB962C8B-B14F-4D97-AF65-F5344CB8AC3E}">
        <p14:creationId xmlns:p14="http://schemas.microsoft.com/office/powerpoint/2010/main" val="6596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30E5-4BB9-44B6-6820-40A71C60017A}"/>
              </a:ext>
            </a:extLst>
          </p:cNvPr>
          <p:cNvSpPr>
            <a:spLocks noGrp="1"/>
          </p:cNvSpPr>
          <p:nvPr>
            <p:ph type="title"/>
          </p:nvPr>
        </p:nvSpPr>
        <p:spPr>
          <a:xfrm>
            <a:off x="572493" y="28989"/>
            <a:ext cx="11018520" cy="1434415"/>
          </a:xfrm>
        </p:spPr>
        <p:txBody>
          <a:bodyPr anchor="b">
            <a:normAutofit/>
          </a:bodyPr>
          <a:lstStyle/>
          <a:p>
            <a:r>
              <a:rPr lang="en-GB" sz="3600" b="1">
                <a:latin typeface="Calibri"/>
                <a:cs typeface="Calibri"/>
              </a:rPr>
              <a:t>Introduction</a:t>
            </a:r>
          </a:p>
        </p:txBody>
      </p:sp>
      <p:sp>
        <p:nvSpPr>
          <p:cNvPr id="28" name="Content Placeholder 2">
            <a:extLst>
              <a:ext uri="{FF2B5EF4-FFF2-40B4-BE49-F238E27FC236}">
                <a16:creationId xmlns:a16="http://schemas.microsoft.com/office/drawing/2014/main" id="{AE5411AC-D4DE-2175-8E3E-295F7F0A26D9}"/>
              </a:ext>
            </a:extLst>
          </p:cNvPr>
          <p:cNvSpPr>
            <a:spLocks noGrp="1"/>
          </p:cNvSpPr>
          <p:nvPr>
            <p:ph idx="1"/>
          </p:nvPr>
        </p:nvSpPr>
        <p:spPr>
          <a:xfrm>
            <a:off x="572493" y="1861766"/>
            <a:ext cx="6713552" cy="4119172"/>
          </a:xfrm>
        </p:spPr>
        <p:txBody>
          <a:bodyPr vert="horz" lIns="91440" tIns="45720" rIns="91440" bIns="45720" rtlCol="0" anchor="t">
            <a:noAutofit/>
          </a:bodyPr>
          <a:lstStyle/>
          <a:p>
            <a:pPr algn="just"/>
            <a:r>
              <a:rPr lang="en-GB" sz="1800" dirty="0" err="1">
                <a:latin typeface="Calibri"/>
                <a:ea typeface="+mn-lt"/>
                <a:cs typeface="+mn-lt"/>
              </a:rPr>
              <a:t>HomePro</a:t>
            </a:r>
            <a:r>
              <a:rPr lang="en-GB" sz="1800" dirty="0">
                <a:latin typeface="Calibri"/>
                <a:ea typeface="+mn-lt"/>
                <a:cs typeface="+mn-lt"/>
              </a:rPr>
              <a:t> Connect is a software application that assists individuals seeking indoor and/or outdoor housing services in connecting with and booking services from skilled and verified local contractors in just minutes.</a:t>
            </a:r>
            <a:endParaRPr lang="en-US" dirty="0"/>
          </a:p>
          <a:p>
            <a:pPr algn="just"/>
            <a:r>
              <a:rPr lang="en-GB" sz="1800" b="1" dirty="0">
                <a:latin typeface="Calibri"/>
                <a:ea typeface="+mn-lt"/>
                <a:cs typeface="+mn-lt"/>
              </a:rPr>
              <a:t>Our mission</a:t>
            </a:r>
            <a:r>
              <a:rPr lang="en-GB" sz="1800" dirty="0">
                <a:latin typeface="Calibri"/>
                <a:ea typeface="+mn-lt"/>
                <a:cs typeface="+mn-lt"/>
              </a:rPr>
              <a:t>: to streamline home maintenance tasks and enhance the overall customer experience.</a:t>
            </a:r>
            <a:endParaRPr lang="en-GB" sz="1800" dirty="0">
              <a:latin typeface="Calibri"/>
              <a:ea typeface="Calibri"/>
              <a:cs typeface="Calibri"/>
            </a:endParaRPr>
          </a:p>
          <a:p>
            <a:pPr algn="just"/>
            <a:r>
              <a:rPr lang="en-GB" sz="1800" b="1" dirty="0">
                <a:latin typeface="Calibri"/>
                <a:ea typeface="+mn-lt"/>
                <a:cs typeface="+mn-lt"/>
              </a:rPr>
              <a:t>Key objectives:</a:t>
            </a:r>
            <a:endParaRPr lang="en-GB" sz="1800" b="1" dirty="0">
              <a:latin typeface="Calibri"/>
              <a:ea typeface="Calibri"/>
              <a:cs typeface="Calibri"/>
            </a:endParaRPr>
          </a:p>
          <a:p>
            <a:pPr lvl="1" algn="just"/>
            <a:r>
              <a:rPr lang="en-GB" sz="1800" dirty="0">
                <a:latin typeface="Calibri"/>
                <a:ea typeface="+mn-lt"/>
                <a:cs typeface="Arial"/>
              </a:rPr>
              <a:t>Prioritize user satisfaction, convenience, and trust.</a:t>
            </a:r>
          </a:p>
          <a:p>
            <a:pPr lvl="1" algn="just"/>
            <a:r>
              <a:rPr lang="en-GB" sz="1800" dirty="0">
                <a:latin typeface="Calibri"/>
                <a:ea typeface="+mn-lt"/>
                <a:cs typeface="+mn-lt"/>
              </a:rPr>
              <a:t>Efficiently connect clients with skilled, verified contractors [3].</a:t>
            </a:r>
            <a:endParaRPr lang="en-GB" sz="1800" dirty="0">
              <a:latin typeface="Calibri"/>
              <a:ea typeface="Calibri"/>
              <a:cs typeface="Calibri"/>
            </a:endParaRPr>
          </a:p>
          <a:p>
            <a:pPr lvl="1" algn="just"/>
            <a:r>
              <a:rPr lang="en-GB" sz="1800" dirty="0">
                <a:latin typeface="Calibri"/>
                <a:ea typeface="+mn-lt"/>
                <a:cs typeface="+mn-lt"/>
              </a:rPr>
              <a:t>Enhance safety and trust through rigorous contractor verification processes [3].</a:t>
            </a:r>
            <a:endParaRPr lang="en-GB" sz="1800" dirty="0">
              <a:latin typeface="Calibri"/>
              <a:ea typeface="Calibri"/>
              <a:cs typeface="Calibri"/>
            </a:endParaRPr>
          </a:p>
          <a:p>
            <a:pPr lvl="1" algn="just"/>
            <a:r>
              <a:rPr lang="en-GB" sz="1800" dirty="0">
                <a:latin typeface="Calibri"/>
                <a:ea typeface="+mn-lt"/>
                <a:cs typeface="+mn-lt"/>
              </a:rPr>
              <a:t>Utilize location-based services for easy contractor discovery.</a:t>
            </a:r>
            <a:endParaRPr lang="en-GB" sz="1800" dirty="0">
              <a:latin typeface="Calibri"/>
              <a:ea typeface="Calibri"/>
              <a:cs typeface="Calibri"/>
            </a:endParaRPr>
          </a:p>
          <a:p>
            <a:pPr lvl="1" algn="just"/>
            <a:r>
              <a:rPr lang="en-GB" sz="1800" dirty="0">
                <a:latin typeface="Calibri"/>
                <a:ea typeface="+mn-lt"/>
                <a:cs typeface="+mn-lt"/>
              </a:rPr>
              <a:t>Offer efficient customer support to alleviate common hassles associated with home maintenance tasks.</a:t>
            </a:r>
            <a:endParaRPr lang="en-GB" sz="1800" dirty="0">
              <a:latin typeface="Calibri"/>
              <a:ea typeface="Calibri"/>
              <a:cs typeface="Calibri"/>
            </a:endParaRPr>
          </a:p>
          <a:p>
            <a:pPr algn="just"/>
            <a:endParaRPr lang="en-GB" sz="1800" dirty="0">
              <a:latin typeface="Calibri"/>
              <a:ea typeface="Calibri"/>
              <a:cs typeface="Calibri"/>
            </a:endParaRPr>
          </a:p>
        </p:txBody>
      </p:sp>
      <p:pic>
        <p:nvPicPr>
          <p:cNvPr id="3" name="Picture 2" descr="A house made of tools&#10;&#10;Description automatically generated">
            <a:extLst>
              <a:ext uri="{FF2B5EF4-FFF2-40B4-BE49-F238E27FC236}">
                <a16:creationId xmlns:a16="http://schemas.microsoft.com/office/drawing/2014/main" id="{3E1170C1-94B3-CB1D-0800-F54FC3C5050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542" r="17724" b="3"/>
          <a:stretch/>
        </p:blipFill>
        <p:spPr>
          <a:xfrm>
            <a:off x="7675658" y="1884426"/>
            <a:ext cx="3941064" cy="4096512"/>
          </a:xfrm>
          <a:prstGeom prst="rect">
            <a:avLst/>
          </a:prstGeom>
        </p:spPr>
      </p:pic>
      <p:sp>
        <p:nvSpPr>
          <p:cNvPr id="4" name="TextBox 3">
            <a:extLst>
              <a:ext uri="{FF2B5EF4-FFF2-40B4-BE49-F238E27FC236}">
                <a16:creationId xmlns:a16="http://schemas.microsoft.com/office/drawing/2014/main" id="{F00F170A-0639-A163-7252-F90E343D6775}"/>
              </a:ext>
            </a:extLst>
          </p:cNvPr>
          <p:cNvSpPr txBox="1"/>
          <p:nvPr/>
        </p:nvSpPr>
        <p:spPr>
          <a:xfrm>
            <a:off x="9006713" y="5780883"/>
            <a:ext cx="261000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8" name="TextBox 7">
            <a:extLst>
              <a:ext uri="{FF2B5EF4-FFF2-40B4-BE49-F238E27FC236}">
                <a16:creationId xmlns:a16="http://schemas.microsoft.com/office/drawing/2014/main" id="{D4E80C52-AE70-06D6-4C7A-D0824269BDC9}"/>
              </a:ext>
            </a:extLst>
          </p:cNvPr>
          <p:cNvSpPr txBox="1"/>
          <p:nvPr/>
        </p:nvSpPr>
        <p:spPr>
          <a:xfrm>
            <a:off x="8836120" y="5988050"/>
            <a:ext cx="204739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taken from google </a:t>
            </a:r>
          </a:p>
        </p:txBody>
      </p:sp>
    </p:spTree>
    <p:extLst>
      <p:ext uri="{BB962C8B-B14F-4D97-AF65-F5344CB8AC3E}">
        <p14:creationId xmlns:p14="http://schemas.microsoft.com/office/powerpoint/2010/main" val="424270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9E7F-11B3-3825-E23D-7888585E02A5}"/>
              </a:ext>
            </a:extLst>
          </p:cNvPr>
          <p:cNvSpPr>
            <a:spLocks noGrp="1"/>
          </p:cNvSpPr>
          <p:nvPr>
            <p:ph type="title"/>
          </p:nvPr>
        </p:nvSpPr>
        <p:spPr>
          <a:xfrm>
            <a:off x="379791" y="92094"/>
            <a:ext cx="8147137" cy="857153"/>
          </a:xfrm>
        </p:spPr>
        <p:txBody>
          <a:bodyPr>
            <a:normAutofit/>
          </a:bodyPr>
          <a:lstStyle/>
          <a:p>
            <a:r>
              <a:rPr lang="en-US" sz="3600" b="1">
                <a:latin typeface="Calibri"/>
                <a:cs typeface="Calibri"/>
              </a:rPr>
              <a:t>Existing and Developed Models </a:t>
            </a:r>
          </a:p>
        </p:txBody>
      </p:sp>
      <p:sp>
        <p:nvSpPr>
          <p:cNvPr id="3" name="Content Placeholder 2">
            <a:extLst>
              <a:ext uri="{FF2B5EF4-FFF2-40B4-BE49-F238E27FC236}">
                <a16:creationId xmlns:a16="http://schemas.microsoft.com/office/drawing/2014/main" id="{F4A96D87-2736-D489-C085-3A045F04E511}"/>
              </a:ext>
            </a:extLst>
          </p:cNvPr>
          <p:cNvSpPr>
            <a:spLocks noGrp="1"/>
          </p:cNvSpPr>
          <p:nvPr>
            <p:ph idx="1"/>
          </p:nvPr>
        </p:nvSpPr>
        <p:spPr>
          <a:xfrm>
            <a:off x="287428" y="1129901"/>
            <a:ext cx="11707889" cy="5513386"/>
          </a:xfrm>
        </p:spPr>
        <p:txBody>
          <a:bodyPr vert="horz" lIns="91440" tIns="45720" rIns="91440" bIns="45720" rtlCol="0" anchor="t">
            <a:noAutofit/>
          </a:bodyPr>
          <a:lstStyle/>
          <a:p>
            <a:pPr marL="0" indent="0" algn="just">
              <a:buNone/>
            </a:pPr>
            <a:r>
              <a:rPr lang="en-US" sz="1800" dirty="0">
                <a:latin typeface="Calibri"/>
                <a:ea typeface="+mn-lt"/>
                <a:cs typeface="+mn-lt"/>
              </a:rPr>
              <a:t>Existing applications like </a:t>
            </a:r>
            <a:r>
              <a:rPr lang="en-US" sz="1800" dirty="0" err="1">
                <a:latin typeface="Calibri"/>
                <a:ea typeface="+mn-lt"/>
                <a:cs typeface="+mn-lt"/>
              </a:rPr>
              <a:t>HomePro</a:t>
            </a:r>
            <a:r>
              <a:rPr lang="en-US" sz="1800" dirty="0">
                <a:latin typeface="Calibri"/>
                <a:ea typeface="+mn-lt"/>
                <a:cs typeface="+mn-lt"/>
              </a:rPr>
              <a:t> Connect include TaskRabbit, Thumbtack, and Angie's List. </a:t>
            </a:r>
            <a:endParaRPr lang="en-US" dirty="0"/>
          </a:p>
          <a:p>
            <a:pPr marL="0" indent="0" algn="just">
              <a:buNone/>
            </a:pPr>
            <a:r>
              <a:rPr lang="en-US" sz="1800" dirty="0">
                <a:latin typeface="Calibri"/>
                <a:ea typeface="+mn-lt"/>
                <a:cs typeface="+mn-lt"/>
              </a:rPr>
              <a:t>These platforms offer various home services and connect users with local contractors. Here are some common drawbacks associated with these existing applications:</a:t>
            </a:r>
            <a:endParaRPr lang="en-US" sz="1800" dirty="0">
              <a:latin typeface="Calibri"/>
              <a:ea typeface="Calibri"/>
              <a:cs typeface="Calibri"/>
            </a:endParaRPr>
          </a:p>
          <a:p>
            <a:pPr algn="just"/>
            <a:r>
              <a:rPr lang="en-US" sz="1800" b="1" dirty="0">
                <a:latin typeface="Calibri"/>
                <a:ea typeface="+mn-lt"/>
                <a:cs typeface="+mn-lt"/>
              </a:rPr>
              <a:t>Lack of Contractor Verification: </a:t>
            </a:r>
            <a:r>
              <a:rPr lang="en-US" sz="1800" dirty="0">
                <a:latin typeface="Calibri"/>
                <a:ea typeface="+mn-lt"/>
                <a:cs typeface="+mn-lt"/>
              </a:rPr>
              <a:t>Some existing platforms not have robust  processes in place for verifying contractors, leading to concerns regarding the quality and reliability of services provided [2].</a:t>
            </a:r>
            <a:endParaRPr lang="en-US" sz="1800" b="1" dirty="0">
              <a:latin typeface="Calibri"/>
              <a:ea typeface="+mn-lt"/>
              <a:cs typeface="+mn-lt"/>
            </a:endParaRPr>
          </a:p>
          <a:p>
            <a:pPr algn="just"/>
            <a:r>
              <a:rPr lang="en-US" sz="1800" b="1" dirty="0">
                <a:latin typeface="Calibri"/>
                <a:ea typeface="+mn-lt"/>
                <a:cs typeface="+mn-lt"/>
              </a:rPr>
              <a:t>Limited Transparency: </a:t>
            </a:r>
            <a:r>
              <a:rPr lang="en-US" sz="1800" dirty="0">
                <a:latin typeface="Calibri"/>
                <a:ea typeface="+mn-lt"/>
                <a:cs typeface="+mn-lt"/>
              </a:rPr>
              <a:t>Users may encounter challenges in accessing transparent information about contractors, such as pricing, reviews, and availability, making it difficult to make informed decisions [2].</a:t>
            </a:r>
          </a:p>
          <a:p>
            <a:pPr algn="just"/>
            <a:r>
              <a:rPr lang="en-US" sz="1800" b="1" dirty="0">
                <a:latin typeface="Calibri"/>
                <a:ea typeface="+mn-lt"/>
                <a:cs typeface="+mn-lt"/>
              </a:rPr>
              <a:t>Inefficient Booking Processes: </a:t>
            </a:r>
            <a:r>
              <a:rPr lang="en-US" sz="1800" dirty="0">
                <a:latin typeface="Calibri"/>
                <a:ea typeface="+mn-lt"/>
                <a:cs typeface="+mn-lt"/>
              </a:rPr>
              <a:t>The booking processes on certain platforms may be cumbersome and time-consuming, requiring multiple steps and causing delays in service delivery [2].</a:t>
            </a:r>
          </a:p>
          <a:p>
            <a:pPr algn="just">
              <a:buNone/>
            </a:pPr>
            <a:r>
              <a:rPr lang="en-US" sz="1800" dirty="0" err="1">
                <a:latin typeface="Calibri"/>
                <a:ea typeface="+mn-lt"/>
                <a:cs typeface="+mn-lt"/>
              </a:rPr>
              <a:t>HomePro</a:t>
            </a:r>
            <a:r>
              <a:rPr lang="en-US" sz="1800" dirty="0">
                <a:latin typeface="Calibri"/>
                <a:ea typeface="+mn-lt"/>
                <a:cs typeface="+mn-lt"/>
              </a:rPr>
              <a:t> Connect aims to address these drawbacks by implementing the following strategies:</a:t>
            </a:r>
            <a:endParaRPr lang="en-US" sz="1800" dirty="0">
              <a:latin typeface="Calibri"/>
              <a:ea typeface="Calibri"/>
              <a:cs typeface="Calibri"/>
            </a:endParaRPr>
          </a:p>
          <a:p>
            <a:pPr algn="just">
              <a:buFont typeface="Arial"/>
              <a:buChar char="•"/>
            </a:pPr>
            <a:r>
              <a:rPr lang="en-US" sz="1800" b="1" dirty="0">
                <a:latin typeface="Calibri"/>
                <a:ea typeface="+mn-lt"/>
                <a:cs typeface="+mn-lt"/>
              </a:rPr>
              <a:t>Thorough Contractor Verification:</a:t>
            </a:r>
            <a:r>
              <a:rPr lang="en-US" sz="1800" dirty="0">
                <a:latin typeface="Calibri"/>
                <a:ea typeface="+mn-lt"/>
                <a:cs typeface="+mn-lt"/>
              </a:rPr>
              <a:t> </a:t>
            </a:r>
            <a:r>
              <a:rPr lang="en-US" sz="1800" dirty="0" err="1">
                <a:latin typeface="Calibri"/>
                <a:ea typeface="+mn-lt"/>
                <a:cs typeface="+mn-lt"/>
              </a:rPr>
              <a:t>HomePro</a:t>
            </a:r>
            <a:r>
              <a:rPr lang="en-US" sz="1800" dirty="0">
                <a:latin typeface="Calibri"/>
                <a:ea typeface="+mn-lt"/>
                <a:cs typeface="+mn-lt"/>
              </a:rPr>
              <a:t> Connect will conduct rigorous background checks, past client reviews, screenings, and interviews to ensure that all contractors are skilled, trustworthy, and reliable.</a:t>
            </a:r>
          </a:p>
          <a:p>
            <a:pPr algn="just">
              <a:buFont typeface="Arial"/>
              <a:buChar char="•"/>
            </a:pPr>
            <a:r>
              <a:rPr lang="en-US" sz="1800" b="1" dirty="0">
                <a:latin typeface="Calibri"/>
                <a:ea typeface="+mn-lt"/>
                <a:cs typeface="+mn-lt"/>
              </a:rPr>
              <a:t>Enhanced Transparency:</a:t>
            </a:r>
            <a:r>
              <a:rPr lang="en-US" sz="1800" dirty="0">
                <a:latin typeface="Calibri"/>
                <a:ea typeface="+mn-lt"/>
                <a:cs typeface="+mn-lt"/>
              </a:rPr>
              <a:t> The platform will provide comprehensive information about contractors, including pricing, ratings, reviews, and availability, enabling users to make well-informed decisions.</a:t>
            </a:r>
            <a:endParaRPr lang="en-US" sz="1800" dirty="0">
              <a:latin typeface="Calibri"/>
              <a:ea typeface="Calibri"/>
              <a:cs typeface="Calibri"/>
            </a:endParaRPr>
          </a:p>
          <a:p>
            <a:pPr algn="just">
              <a:buFont typeface="Arial"/>
              <a:buChar char="•"/>
            </a:pPr>
            <a:r>
              <a:rPr lang="en-US" sz="1800" b="1" dirty="0">
                <a:latin typeface="Calibri"/>
                <a:ea typeface="+mn-lt"/>
                <a:cs typeface="+mn-lt"/>
              </a:rPr>
              <a:t>Streamlined Booking Process:</a:t>
            </a:r>
            <a:r>
              <a:rPr lang="en-US" sz="1800" dirty="0">
                <a:latin typeface="Calibri"/>
                <a:ea typeface="+mn-lt"/>
                <a:cs typeface="+mn-lt"/>
              </a:rPr>
              <a:t> </a:t>
            </a:r>
            <a:r>
              <a:rPr lang="en-US" sz="1800" dirty="0" err="1">
                <a:latin typeface="Calibri"/>
                <a:ea typeface="+mn-lt"/>
                <a:cs typeface="+mn-lt"/>
              </a:rPr>
              <a:t>HomePro</a:t>
            </a:r>
            <a:r>
              <a:rPr lang="en-US" sz="1800" dirty="0">
                <a:latin typeface="Calibri"/>
                <a:ea typeface="+mn-lt"/>
                <a:cs typeface="+mn-lt"/>
              </a:rPr>
              <a:t> Connect will offer a user-friendly interface with an intuitive booking process, allowing users to connect with contractors and schedule services quickly and efficiently.</a:t>
            </a:r>
          </a:p>
          <a:p>
            <a:pPr marL="0" indent="0" algn="just">
              <a:buNone/>
            </a:pPr>
            <a:endParaRPr lang="en-US" sz="1800" dirty="0">
              <a:latin typeface="Calibri"/>
              <a:ea typeface="+mn-lt"/>
              <a:cs typeface="+mn-lt"/>
            </a:endParaRPr>
          </a:p>
          <a:p>
            <a:pPr marL="0" indent="0" algn="just">
              <a:buNone/>
            </a:pPr>
            <a:endParaRPr lang="en-US" sz="1800" dirty="0">
              <a:latin typeface="Calibri"/>
              <a:ea typeface="Calibri"/>
              <a:cs typeface="Calibri"/>
            </a:endParaRPr>
          </a:p>
        </p:txBody>
      </p:sp>
    </p:spTree>
    <p:extLst>
      <p:ext uri="{BB962C8B-B14F-4D97-AF65-F5344CB8AC3E}">
        <p14:creationId xmlns:p14="http://schemas.microsoft.com/office/powerpoint/2010/main" val="236976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4421-6ED3-6504-0D02-3CFC3A9CB62D}"/>
              </a:ext>
            </a:extLst>
          </p:cNvPr>
          <p:cNvSpPr>
            <a:spLocks noGrp="1"/>
          </p:cNvSpPr>
          <p:nvPr>
            <p:ph type="title"/>
          </p:nvPr>
        </p:nvSpPr>
        <p:spPr>
          <a:xfrm>
            <a:off x="158448" y="126081"/>
            <a:ext cx="12028052" cy="566310"/>
          </a:xfrm>
        </p:spPr>
        <p:txBody>
          <a:bodyPr vert="horz" lIns="91440" tIns="45720" rIns="91440" bIns="45720" rtlCol="0" anchor="ctr">
            <a:noAutofit/>
          </a:bodyPr>
          <a:lstStyle/>
          <a:p>
            <a:r>
              <a:rPr lang="en-GB" sz="2800" b="1" dirty="0">
                <a:latin typeface="Calibri"/>
                <a:cs typeface="Calibri"/>
              </a:rPr>
              <a:t>Ecological Perspective </a:t>
            </a:r>
            <a:r>
              <a:rPr lang="en-GB" sz="2800" b="1" dirty="0">
                <a:latin typeface="Calibri"/>
                <a:ea typeface="Calibri"/>
                <a:cs typeface="Calibri"/>
              </a:rPr>
              <a:t>        </a:t>
            </a:r>
            <a:r>
              <a:rPr lang="en-GB" sz="2800" b="1" dirty="0">
                <a:latin typeface="Calibri"/>
                <a:ea typeface="+mj-lt"/>
                <a:cs typeface="Calibri"/>
              </a:rPr>
              <a:t>Interaction Perspective       Emotional </a:t>
            </a:r>
            <a:r>
              <a:rPr lang="en-GB" sz="2800" b="1" dirty="0">
                <a:latin typeface="Calibri"/>
                <a:cs typeface="Calibri"/>
              </a:rPr>
              <a:t>Perspective </a:t>
            </a:r>
            <a:endParaRPr lang="en-US" sz="2800" b="1" dirty="0">
              <a:latin typeface="Calibri"/>
              <a:ea typeface="Calibri"/>
              <a:cs typeface="Calibri"/>
            </a:endParaRPr>
          </a:p>
        </p:txBody>
      </p:sp>
      <p:pic>
        <p:nvPicPr>
          <p:cNvPr id="4" name="Content Placeholder 3" descr="A house with a lawn and a tree&#10;&#10;Description automatically generated">
            <a:extLst>
              <a:ext uri="{FF2B5EF4-FFF2-40B4-BE49-F238E27FC236}">
                <a16:creationId xmlns:a16="http://schemas.microsoft.com/office/drawing/2014/main" id="{7298BE95-5873-2A00-51CD-1C30434D1A14}"/>
              </a:ext>
            </a:extLst>
          </p:cNvPr>
          <p:cNvPicPr>
            <a:picLocks noGrp="1" noChangeAspect="1"/>
          </p:cNvPicPr>
          <p:nvPr>
            <p:ph idx="1"/>
          </p:nvPr>
        </p:nvPicPr>
        <p:blipFill>
          <a:blip r:embed="rId2"/>
          <a:stretch>
            <a:fillRect/>
          </a:stretch>
        </p:blipFill>
        <p:spPr>
          <a:xfrm>
            <a:off x="405428" y="4115013"/>
            <a:ext cx="3645970" cy="2443910"/>
          </a:xfrm>
        </p:spPr>
      </p:pic>
      <p:pic>
        <p:nvPicPr>
          <p:cNvPr id="5" name="Picture 4" descr="A house with a lawn and a bag&#10;&#10;Description automatically generated">
            <a:extLst>
              <a:ext uri="{FF2B5EF4-FFF2-40B4-BE49-F238E27FC236}">
                <a16:creationId xmlns:a16="http://schemas.microsoft.com/office/drawing/2014/main" id="{DA61F1E1-99D3-884B-5ED3-808036F07287}"/>
              </a:ext>
            </a:extLst>
          </p:cNvPr>
          <p:cNvPicPr>
            <a:picLocks noChangeAspect="1"/>
          </p:cNvPicPr>
          <p:nvPr/>
        </p:nvPicPr>
        <p:blipFill rotWithShape="1">
          <a:blip r:embed="rId3"/>
          <a:srcRect l="-76" t="2148" r="181" b="-30"/>
          <a:stretch/>
        </p:blipFill>
        <p:spPr>
          <a:xfrm>
            <a:off x="7905979" y="2437346"/>
            <a:ext cx="3889711" cy="4111751"/>
          </a:xfrm>
          <a:prstGeom prst="rect">
            <a:avLst/>
          </a:prstGeom>
        </p:spPr>
      </p:pic>
      <p:pic>
        <p:nvPicPr>
          <p:cNvPr id="7" name="Picture 6" descr="Above View Of Happy Girl Standing On Green Grass With Stretched Arms Stock  Photo, Picture and Royalty Free Image. Image 8448207.">
            <a:extLst>
              <a:ext uri="{FF2B5EF4-FFF2-40B4-BE49-F238E27FC236}">
                <a16:creationId xmlns:a16="http://schemas.microsoft.com/office/drawing/2014/main" id="{8705B3C3-F5C8-8016-5C4E-D6BC5FD53CE3}"/>
              </a:ext>
            </a:extLst>
          </p:cNvPr>
          <p:cNvPicPr>
            <a:picLocks noChangeAspect="1"/>
          </p:cNvPicPr>
          <p:nvPr/>
        </p:nvPicPr>
        <p:blipFill>
          <a:blip r:embed="rId4"/>
          <a:stretch>
            <a:fillRect/>
          </a:stretch>
        </p:blipFill>
        <p:spPr>
          <a:xfrm>
            <a:off x="10583234" y="3968750"/>
            <a:ext cx="1215165" cy="2590606"/>
          </a:xfrm>
          <a:prstGeom prst="rect">
            <a:avLst/>
          </a:prstGeom>
        </p:spPr>
      </p:pic>
      <p:pic>
        <p:nvPicPr>
          <p:cNvPr id="9" name="Picture 8" descr="Hands Holding Phone Images – Browse 1,000,046 Stock Photos ...">
            <a:extLst>
              <a:ext uri="{FF2B5EF4-FFF2-40B4-BE49-F238E27FC236}">
                <a16:creationId xmlns:a16="http://schemas.microsoft.com/office/drawing/2014/main" id="{2F409F12-1B6C-1437-768A-EBA88018DCF3}"/>
              </a:ext>
            </a:extLst>
          </p:cNvPr>
          <p:cNvPicPr>
            <a:picLocks noChangeAspect="1"/>
          </p:cNvPicPr>
          <p:nvPr/>
        </p:nvPicPr>
        <p:blipFill>
          <a:blip r:embed="rId5"/>
          <a:stretch>
            <a:fillRect/>
          </a:stretch>
        </p:blipFill>
        <p:spPr>
          <a:xfrm>
            <a:off x="4132173" y="2271198"/>
            <a:ext cx="3708976" cy="4285022"/>
          </a:xfrm>
          <a:prstGeom prst="rect">
            <a:avLst/>
          </a:prstGeom>
        </p:spPr>
      </p:pic>
      <p:pic>
        <p:nvPicPr>
          <p:cNvPr id="8" name="Picture 7" descr="A screenshot of a login screen&#10;&#10;Description automatically generated">
            <a:extLst>
              <a:ext uri="{FF2B5EF4-FFF2-40B4-BE49-F238E27FC236}">
                <a16:creationId xmlns:a16="http://schemas.microsoft.com/office/drawing/2014/main" id="{0586801E-9CC9-EB86-5DF7-2AF79A7C445B}"/>
              </a:ext>
            </a:extLst>
          </p:cNvPr>
          <p:cNvPicPr>
            <a:picLocks noChangeAspect="1"/>
          </p:cNvPicPr>
          <p:nvPr/>
        </p:nvPicPr>
        <p:blipFill>
          <a:blip r:embed="rId6"/>
          <a:stretch>
            <a:fillRect/>
          </a:stretch>
        </p:blipFill>
        <p:spPr>
          <a:xfrm>
            <a:off x="5445013" y="2439670"/>
            <a:ext cx="1161089" cy="3959127"/>
          </a:xfrm>
          <a:prstGeom prst="rect">
            <a:avLst/>
          </a:prstGeom>
        </p:spPr>
      </p:pic>
      <p:pic>
        <p:nvPicPr>
          <p:cNvPr id="10" name="Picture 9" descr="A person in a white shirt&#10;&#10;Description automatically generated">
            <a:extLst>
              <a:ext uri="{FF2B5EF4-FFF2-40B4-BE49-F238E27FC236}">
                <a16:creationId xmlns:a16="http://schemas.microsoft.com/office/drawing/2014/main" id="{3A102092-6F1C-09A5-C08C-258585007DDF}"/>
              </a:ext>
            </a:extLst>
          </p:cNvPr>
          <p:cNvPicPr>
            <a:picLocks noChangeAspect="1"/>
          </p:cNvPicPr>
          <p:nvPr/>
        </p:nvPicPr>
        <p:blipFill rotWithShape="1">
          <a:blip r:embed="rId7"/>
          <a:srcRect l="10000" t="-2851" r="-529" b="183"/>
          <a:stretch/>
        </p:blipFill>
        <p:spPr>
          <a:xfrm>
            <a:off x="3055756" y="4109516"/>
            <a:ext cx="956168" cy="2440969"/>
          </a:xfrm>
          <a:prstGeom prst="rect">
            <a:avLst/>
          </a:prstGeom>
        </p:spPr>
      </p:pic>
      <p:sp>
        <p:nvSpPr>
          <p:cNvPr id="6" name="TextBox 5">
            <a:extLst>
              <a:ext uri="{FF2B5EF4-FFF2-40B4-BE49-F238E27FC236}">
                <a16:creationId xmlns:a16="http://schemas.microsoft.com/office/drawing/2014/main" id="{6F8D2556-23B4-2EAD-BCBD-25E0CEA6851F}"/>
              </a:ext>
            </a:extLst>
          </p:cNvPr>
          <p:cNvSpPr txBox="1"/>
          <p:nvPr/>
        </p:nvSpPr>
        <p:spPr>
          <a:xfrm>
            <a:off x="4132173" y="688988"/>
            <a:ext cx="34878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Söhne"/>
              </a:rPr>
              <a:t>T</a:t>
            </a:r>
            <a:r>
              <a:rPr lang="en-GB" dirty="0">
                <a:latin typeface="Calibri"/>
                <a:cs typeface="Calibri"/>
              </a:rPr>
              <a:t>he user-friendly interface enhances engagement through simple mobile taps</a:t>
            </a:r>
            <a:endParaRPr lang="en-US" dirty="0">
              <a:latin typeface="Calibri"/>
              <a:ea typeface="Calibri"/>
              <a:cs typeface="Calibri"/>
            </a:endParaRPr>
          </a:p>
        </p:txBody>
      </p:sp>
      <p:sp>
        <p:nvSpPr>
          <p:cNvPr id="11" name="TextBox 10">
            <a:extLst>
              <a:ext uri="{FF2B5EF4-FFF2-40B4-BE49-F238E27FC236}">
                <a16:creationId xmlns:a16="http://schemas.microsoft.com/office/drawing/2014/main" id="{035ACB85-B52F-9837-2B08-9CED57D7A5EC}"/>
              </a:ext>
            </a:extLst>
          </p:cNvPr>
          <p:cNvSpPr txBox="1"/>
          <p:nvPr/>
        </p:nvSpPr>
        <p:spPr>
          <a:xfrm>
            <a:off x="8050479" y="683020"/>
            <a:ext cx="39268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err="1">
                <a:latin typeface="Calibri"/>
                <a:cs typeface="Calibri"/>
              </a:rPr>
              <a:t>HomePro</a:t>
            </a:r>
            <a:r>
              <a:rPr lang="en-GB" dirty="0">
                <a:latin typeface="Calibri"/>
                <a:cs typeface="Calibri"/>
              </a:rPr>
              <a:t> Connect alleviates client frustration, ensuring prompt and worry-free service booking.</a:t>
            </a:r>
            <a:endParaRPr lang="en-US" dirty="0">
              <a:latin typeface="Calibri"/>
              <a:ea typeface="Calibri"/>
              <a:cs typeface="Calibri"/>
            </a:endParaRPr>
          </a:p>
          <a:p>
            <a:pPr marL="285750" indent="-285750" algn="just">
              <a:buFont typeface="Arial"/>
              <a:buChar char="•"/>
            </a:pPr>
            <a:r>
              <a:rPr lang="en-GB" dirty="0">
                <a:latin typeface="Calibri"/>
                <a:cs typeface="Calibri"/>
              </a:rPr>
              <a:t>Clients experience relief and happiness prompt and worry-free service booking.</a:t>
            </a:r>
            <a:endParaRPr lang="en-US" dirty="0">
              <a:latin typeface="Calibri"/>
              <a:ea typeface="Calibri"/>
              <a:cs typeface="Calibri"/>
            </a:endParaRPr>
          </a:p>
        </p:txBody>
      </p:sp>
      <p:sp>
        <p:nvSpPr>
          <p:cNvPr id="12" name="TextBox 11">
            <a:extLst>
              <a:ext uri="{FF2B5EF4-FFF2-40B4-BE49-F238E27FC236}">
                <a16:creationId xmlns:a16="http://schemas.microsoft.com/office/drawing/2014/main" id="{A2A73F94-FDE9-1EDB-3D1D-C4B2F4BC3637}"/>
              </a:ext>
            </a:extLst>
          </p:cNvPr>
          <p:cNvSpPr txBox="1"/>
          <p:nvPr/>
        </p:nvSpPr>
        <p:spPr>
          <a:xfrm>
            <a:off x="259058" y="698226"/>
            <a:ext cx="381769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Calibri"/>
                <a:cs typeface="Calibri"/>
              </a:rPr>
              <a:t>Whether it's a sudden leak, malfunctioning appliance, or routine maintenance task, HomePro offers a reliable platform for users.</a:t>
            </a:r>
            <a:endParaRPr lang="en-US">
              <a:latin typeface="Calibri"/>
              <a:ea typeface="Calibri"/>
              <a:cs typeface="Calibri"/>
            </a:endParaRPr>
          </a:p>
          <a:p>
            <a:pPr marL="285750" indent="-285750" algn="just">
              <a:buFont typeface="Arial"/>
              <a:buChar char="•"/>
            </a:pPr>
            <a:r>
              <a:rPr lang="en-GB" dirty="0">
                <a:latin typeface="Calibri"/>
                <a:cs typeface="Calibri"/>
              </a:rPr>
              <a:t>In various scenarios of home maintenance emergencies or scheduled upkeep needs, such as plumbing issues, electrical faults, or appliance repairs, users turn to HomePro to swiftly connect with verified service providers.</a:t>
            </a:r>
            <a:endParaRPr lang="en-US">
              <a:latin typeface="Calibri"/>
              <a:ea typeface="Calibri"/>
              <a:cs typeface="Calibri"/>
            </a:endParaRPr>
          </a:p>
        </p:txBody>
      </p:sp>
      <p:sp>
        <p:nvSpPr>
          <p:cNvPr id="13" name="TextBox 12">
            <a:extLst>
              <a:ext uri="{FF2B5EF4-FFF2-40B4-BE49-F238E27FC236}">
                <a16:creationId xmlns:a16="http://schemas.microsoft.com/office/drawing/2014/main" id="{08E63C29-0F2E-E0DF-193F-EC27FBD360E5}"/>
              </a:ext>
            </a:extLst>
          </p:cNvPr>
          <p:cNvSpPr txBox="1"/>
          <p:nvPr/>
        </p:nvSpPr>
        <p:spPr>
          <a:xfrm>
            <a:off x="5003030" y="6688667"/>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Images taken from google </a:t>
            </a:r>
          </a:p>
        </p:txBody>
      </p:sp>
    </p:spTree>
    <p:extLst>
      <p:ext uri="{BB962C8B-B14F-4D97-AF65-F5344CB8AC3E}">
        <p14:creationId xmlns:p14="http://schemas.microsoft.com/office/powerpoint/2010/main" val="187710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E407-AE27-F562-46F4-0266CCA59074}"/>
              </a:ext>
            </a:extLst>
          </p:cNvPr>
          <p:cNvSpPr>
            <a:spLocks noGrp="1"/>
          </p:cNvSpPr>
          <p:nvPr>
            <p:ph type="title"/>
          </p:nvPr>
        </p:nvSpPr>
        <p:spPr>
          <a:xfrm>
            <a:off x="838200" y="249116"/>
            <a:ext cx="10515600" cy="1133693"/>
          </a:xfrm>
        </p:spPr>
        <p:txBody>
          <a:bodyPr>
            <a:normAutofit/>
          </a:bodyPr>
          <a:lstStyle/>
          <a:p>
            <a:pPr algn="ctr"/>
            <a:r>
              <a:rPr lang="en-GB" sz="3600" b="1">
                <a:latin typeface="Calibri"/>
                <a:cs typeface="Calibri"/>
              </a:rPr>
              <a:t>Methodology</a:t>
            </a:r>
            <a:endParaRPr lang="en-US" sz="3600" b="1">
              <a:latin typeface="Calibri"/>
              <a:cs typeface="Calibri"/>
            </a:endParaRPr>
          </a:p>
        </p:txBody>
      </p:sp>
      <p:graphicFrame>
        <p:nvGraphicFramePr>
          <p:cNvPr id="18" name="Content Placeholder 2">
            <a:extLst>
              <a:ext uri="{FF2B5EF4-FFF2-40B4-BE49-F238E27FC236}">
                <a16:creationId xmlns:a16="http://schemas.microsoft.com/office/drawing/2014/main" id="{4205B4E1-0638-8C12-6F7B-25656246470E}"/>
              </a:ext>
            </a:extLst>
          </p:cNvPr>
          <p:cNvGraphicFramePr>
            <a:graphicFrameLocks noGrp="1"/>
          </p:cNvGraphicFramePr>
          <p:nvPr>
            <p:ph idx="1"/>
            <p:extLst>
              <p:ext uri="{D42A27DB-BD31-4B8C-83A1-F6EECF244321}">
                <p14:modId xmlns:p14="http://schemas.microsoft.com/office/powerpoint/2010/main" val="3955838590"/>
              </p:ext>
            </p:extLst>
          </p:nvPr>
        </p:nvGraphicFramePr>
        <p:xfrm>
          <a:off x="434902" y="1225831"/>
          <a:ext cx="11272958" cy="5106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37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0FC2-5E57-B0D9-D689-B117B8D55E83}"/>
              </a:ext>
            </a:extLst>
          </p:cNvPr>
          <p:cNvSpPr>
            <a:spLocks noGrp="1"/>
          </p:cNvSpPr>
          <p:nvPr>
            <p:ph type="title"/>
          </p:nvPr>
        </p:nvSpPr>
        <p:spPr>
          <a:xfrm>
            <a:off x="838200" y="365125"/>
            <a:ext cx="10515600" cy="675622"/>
          </a:xfrm>
        </p:spPr>
        <p:txBody>
          <a:bodyPr>
            <a:normAutofit/>
          </a:bodyPr>
          <a:lstStyle/>
          <a:p>
            <a:pPr algn="ctr"/>
            <a:r>
              <a:rPr lang="en-GB" sz="3600" b="1">
                <a:latin typeface="Calibri"/>
                <a:cs typeface="Calibri"/>
              </a:rPr>
              <a:t>Work Activity Affinity Diagram</a:t>
            </a:r>
            <a:endParaRPr lang="en-US" sz="3600" b="1">
              <a:latin typeface="Calibri"/>
              <a:cs typeface="Calibri"/>
            </a:endParaRPr>
          </a:p>
        </p:txBody>
      </p:sp>
      <p:sp>
        <p:nvSpPr>
          <p:cNvPr id="3" name="Content Placeholder 2">
            <a:extLst>
              <a:ext uri="{FF2B5EF4-FFF2-40B4-BE49-F238E27FC236}">
                <a16:creationId xmlns:a16="http://schemas.microsoft.com/office/drawing/2014/main" id="{16B707D6-BA68-6DFF-53DB-39CC2090DD1E}"/>
              </a:ext>
            </a:extLst>
          </p:cNvPr>
          <p:cNvSpPr>
            <a:spLocks noGrp="1"/>
          </p:cNvSpPr>
          <p:nvPr>
            <p:ph idx="1"/>
          </p:nvPr>
        </p:nvSpPr>
        <p:spPr/>
        <p:txBody>
          <a:bodyPr vert="horz" lIns="91440" tIns="45720" rIns="91440" bIns="45720" rtlCol="0" anchor="t">
            <a:normAutofit/>
          </a:bodyPr>
          <a:lstStyle/>
          <a:p>
            <a:pPr marL="0" indent="0">
              <a:buNone/>
            </a:pPr>
            <a:endParaRPr lang="en-GB"/>
          </a:p>
          <a:p>
            <a:pPr marL="0" indent="0">
              <a:buNone/>
            </a:pPr>
            <a:endParaRPr lang="en-GB"/>
          </a:p>
        </p:txBody>
      </p:sp>
      <p:pic>
        <p:nvPicPr>
          <p:cNvPr id="6" name="Picture 5" descr="A screenshot of a computer screen&#10;&#10;Description automatically generated">
            <a:extLst>
              <a:ext uri="{FF2B5EF4-FFF2-40B4-BE49-F238E27FC236}">
                <a16:creationId xmlns:a16="http://schemas.microsoft.com/office/drawing/2014/main" id="{7D36DD1C-FBB9-12F4-AF43-7F4FA000B871}"/>
              </a:ext>
            </a:extLst>
          </p:cNvPr>
          <p:cNvPicPr>
            <a:picLocks noChangeAspect="1"/>
          </p:cNvPicPr>
          <p:nvPr/>
        </p:nvPicPr>
        <p:blipFill>
          <a:blip r:embed="rId2"/>
          <a:stretch>
            <a:fillRect/>
          </a:stretch>
        </p:blipFill>
        <p:spPr>
          <a:xfrm>
            <a:off x="1288677" y="983594"/>
            <a:ext cx="9603440" cy="5516222"/>
          </a:xfrm>
          <a:prstGeom prst="rect">
            <a:avLst/>
          </a:prstGeom>
        </p:spPr>
      </p:pic>
      <p:sp>
        <p:nvSpPr>
          <p:cNvPr id="5" name="TextBox 4">
            <a:extLst>
              <a:ext uri="{FF2B5EF4-FFF2-40B4-BE49-F238E27FC236}">
                <a16:creationId xmlns:a16="http://schemas.microsoft.com/office/drawing/2014/main" id="{6D383965-F55A-AFE4-4A4D-E79BC10E5655}"/>
              </a:ext>
            </a:extLst>
          </p:cNvPr>
          <p:cNvSpPr txBox="1"/>
          <p:nvPr/>
        </p:nvSpPr>
        <p:spPr>
          <a:xfrm>
            <a:off x="5218545" y="6210310"/>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edited in </a:t>
            </a:r>
            <a:r>
              <a:rPr lang="en-GB" sz="1200" dirty="0" err="1">
                <a:latin typeface="Calibri"/>
                <a:cs typeface="Calibri"/>
              </a:rPr>
              <a:t>miro.com</a:t>
            </a:r>
            <a:r>
              <a:rPr lang="en-GB" sz="1200" dirty="0">
                <a:latin typeface="Calibri"/>
                <a:cs typeface="Calibri"/>
              </a:rPr>
              <a:t> [1]</a:t>
            </a:r>
          </a:p>
        </p:txBody>
      </p:sp>
    </p:spTree>
    <p:extLst>
      <p:ext uri="{BB962C8B-B14F-4D97-AF65-F5344CB8AC3E}">
        <p14:creationId xmlns:p14="http://schemas.microsoft.com/office/powerpoint/2010/main" val="3998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715B-B48D-630D-80FE-6ECFBEE4002F}"/>
              </a:ext>
            </a:extLst>
          </p:cNvPr>
          <p:cNvSpPr>
            <a:spLocks noGrp="1"/>
          </p:cNvSpPr>
          <p:nvPr>
            <p:ph type="title"/>
          </p:nvPr>
        </p:nvSpPr>
        <p:spPr>
          <a:xfrm>
            <a:off x="640580" y="54539"/>
            <a:ext cx="7142453" cy="776659"/>
          </a:xfrm>
        </p:spPr>
        <p:txBody>
          <a:bodyPr>
            <a:normAutofit/>
          </a:bodyPr>
          <a:lstStyle/>
          <a:p>
            <a:r>
              <a:rPr lang="en-GB" sz="3600" b="1">
                <a:latin typeface="Calibri"/>
                <a:ea typeface="+mj-lt"/>
                <a:cs typeface="+mj-lt"/>
              </a:rPr>
              <a:t>Design Persona</a:t>
            </a:r>
            <a:endParaRPr lang="en-US" sz="3600" b="1">
              <a:latin typeface="Calibri"/>
              <a:cs typeface="Calibri"/>
            </a:endParaRPr>
          </a:p>
        </p:txBody>
      </p:sp>
      <p:sp>
        <p:nvSpPr>
          <p:cNvPr id="42" name="Content Placeholder 2">
            <a:extLst>
              <a:ext uri="{FF2B5EF4-FFF2-40B4-BE49-F238E27FC236}">
                <a16:creationId xmlns:a16="http://schemas.microsoft.com/office/drawing/2014/main" id="{17C05C24-0A74-6242-53DB-C3B2075013BB}"/>
              </a:ext>
            </a:extLst>
          </p:cNvPr>
          <p:cNvSpPr>
            <a:spLocks noGrp="1"/>
          </p:cNvSpPr>
          <p:nvPr>
            <p:ph idx="1"/>
          </p:nvPr>
        </p:nvSpPr>
        <p:spPr>
          <a:xfrm>
            <a:off x="643977" y="686067"/>
            <a:ext cx="7676938" cy="5353465"/>
          </a:xfrm>
        </p:spPr>
        <p:txBody>
          <a:bodyPr vert="horz" lIns="91440" tIns="45720" rIns="91440" bIns="45720" rtlCol="0" anchor="t">
            <a:noAutofit/>
          </a:bodyPr>
          <a:lstStyle/>
          <a:p>
            <a:pPr marL="0" indent="0" algn="just">
              <a:buNone/>
            </a:pPr>
            <a:r>
              <a:rPr lang="en-GB" sz="1800">
                <a:latin typeface="Calibri"/>
                <a:cs typeface="Arial"/>
              </a:rPr>
              <a:t>Designing a character for the Home Pro Connect app is like making a virtual friend. Identifying the different types of users is the first step in our systematic approach. Students, working professionals, and retired employees are the three primary user categories we identified for our application. The development of subsequent characters to represent each of these groups resulted from their distinctive goals and demands. </a:t>
            </a:r>
            <a:endParaRPr lang="en-US" sz="1800">
              <a:latin typeface="Calibri"/>
              <a:ea typeface="Calibri"/>
              <a:cs typeface="Arial"/>
            </a:endParaRPr>
          </a:p>
          <a:p>
            <a:pPr algn="just"/>
            <a:r>
              <a:rPr lang="en-GB" sz="1800" b="1">
                <a:latin typeface="Calibri"/>
                <a:cs typeface="Arial"/>
              </a:rPr>
              <a:t>Keerthi - Student</a:t>
            </a:r>
            <a:r>
              <a:rPr lang="en-GB" sz="1800">
                <a:latin typeface="Calibri"/>
                <a:cs typeface="Arial"/>
              </a:rPr>
              <a:t> Keerthi is a student who is pursuing her master's. Being a master's student, she lives in a rented house where she needs workers for appliance repairs, electricians, plumbers, etc. She uses Home Pro Connect to get workers for her location for different household problems who are skilled along with customer satisfaction by budget savings. </a:t>
            </a:r>
            <a:endParaRPr lang="en-US" sz="1800">
              <a:latin typeface="Calibri"/>
              <a:ea typeface="Calibri"/>
              <a:cs typeface="Arial"/>
            </a:endParaRPr>
          </a:p>
          <a:p>
            <a:pPr algn="just"/>
            <a:r>
              <a:rPr lang="en-GB" sz="1800" b="1">
                <a:latin typeface="Calibri"/>
                <a:cs typeface="Arial"/>
              </a:rPr>
              <a:t>Karthik - Working professional</a:t>
            </a:r>
            <a:r>
              <a:rPr lang="en-GB" sz="1800">
                <a:latin typeface="Calibri"/>
                <a:cs typeface="Arial"/>
              </a:rPr>
              <a:t> Karthik is a working professional who is looking for bathroom cleaners and pest controllers for his apartment which is in a rural area where he finds it difficult to find skilled workers at his locality. He relies on the Home Pro Connect application for skilled contractors for his location. </a:t>
            </a:r>
            <a:endParaRPr lang="en-US" sz="1800">
              <a:latin typeface="Calibri"/>
              <a:ea typeface="Calibri"/>
              <a:cs typeface="Arial"/>
            </a:endParaRPr>
          </a:p>
          <a:p>
            <a:pPr algn="just"/>
            <a:r>
              <a:rPr lang="en-GB" sz="1800" b="1">
                <a:latin typeface="Calibri"/>
                <a:cs typeface="Arial"/>
              </a:rPr>
              <a:t>Retired employee Anna</a:t>
            </a:r>
            <a:r>
              <a:rPr lang="en-GB" sz="1800">
                <a:latin typeface="Calibri"/>
                <a:cs typeface="Arial"/>
              </a:rPr>
              <a:t> is a retired employee who lives in her home which is constructed many years ago. frequently faces issues inside the home for different reasons. She needs skilled contractors frequently for different purposes. She uses the Home Pro Connect application for skilled contractors for different works in one place which is time saving for her.</a:t>
            </a:r>
            <a:endParaRPr lang="en-GB" sz="1800">
              <a:latin typeface="Calibri"/>
              <a:ea typeface="Calibri"/>
              <a:cs typeface="Arial"/>
            </a:endParaRPr>
          </a:p>
          <a:p>
            <a:pPr algn="just"/>
            <a:endParaRPr lang="en-US" sz="1800">
              <a:latin typeface="Calibri"/>
              <a:ea typeface="Calibri"/>
              <a:cs typeface="Calibri"/>
            </a:endParaRPr>
          </a:p>
        </p:txBody>
      </p:sp>
      <p:pic>
        <p:nvPicPr>
          <p:cNvPr id="9" name="Picture 8" descr="A person holding books and smiling&#10;&#10;Description automatically generated">
            <a:extLst>
              <a:ext uri="{FF2B5EF4-FFF2-40B4-BE49-F238E27FC236}">
                <a16:creationId xmlns:a16="http://schemas.microsoft.com/office/drawing/2014/main" id="{3530141D-ED4B-1479-B2FA-68C8A6CD8C76}"/>
              </a:ext>
            </a:extLst>
          </p:cNvPr>
          <p:cNvPicPr>
            <a:picLocks noChangeAspect="1"/>
          </p:cNvPicPr>
          <p:nvPr/>
        </p:nvPicPr>
        <p:blipFill rotWithShape="1">
          <a:blip r:embed="rId2"/>
          <a:srcRect l="2042" r="3" b="3"/>
          <a:stretch/>
        </p:blipFill>
        <p:spPr>
          <a:xfrm>
            <a:off x="8878186" y="850321"/>
            <a:ext cx="2505951" cy="1707611"/>
          </a:xfrm>
          <a:prstGeom prst="rect">
            <a:avLst/>
          </a:prstGeom>
        </p:spPr>
      </p:pic>
      <p:pic>
        <p:nvPicPr>
          <p:cNvPr id="5" name="Picture 4" descr="A person smiling at the camera&#10;&#10;Description automatically generated">
            <a:extLst>
              <a:ext uri="{FF2B5EF4-FFF2-40B4-BE49-F238E27FC236}">
                <a16:creationId xmlns:a16="http://schemas.microsoft.com/office/drawing/2014/main" id="{55924775-65CF-90DD-E6FD-83A46AF4FF7B}"/>
              </a:ext>
            </a:extLst>
          </p:cNvPr>
          <p:cNvPicPr>
            <a:picLocks noChangeAspect="1"/>
          </p:cNvPicPr>
          <p:nvPr/>
        </p:nvPicPr>
        <p:blipFill rotWithShape="1">
          <a:blip r:embed="rId3"/>
          <a:srcRect l="2781" r="3" b="3"/>
          <a:stretch/>
        </p:blipFill>
        <p:spPr>
          <a:xfrm>
            <a:off x="8866980" y="4412776"/>
            <a:ext cx="2505951" cy="1707611"/>
          </a:xfrm>
          <a:prstGeom prst="rect">
            <a:avLst/>
          </a:prstGeom>
        </p:spPr>
      </p:pic>
      <p:pic>
        <p:nvPicPr>
          <p:cNvPr id="7" name="Picture 6" descr="A person sitting at a table with a computer&#10;&#10;Description automatically generated">
            <a:extLst>
              <a:ext uri="{FF2B5EF4-FFF2-40B4-BE49-F238E27FC236}">
                <a16:creationId xmlns:a16="http://schemas.microsoft.com/office/drawing/2014/main" id="{F87053A9-FDCE-4ABF-F76E-01D081ECA91E}"/>
              </a:ext>
            </a:extLst>
          </p:cNvPr>
          <p:cNvPicPr>
            <a:picLocks noChangeAspect="1"/>
          </p:cNvPicPr>
          <p:nvPr/>
        </p:nvPicPr>
        <p:blipFill rotWithShape="1">
          <a:blip r:embed="rId4"/>
          <a:srcRect r="1798" b="3"/>
          <a:stretch/>
        </p:blipFill>
        <p:spPr>
          <a:xfrm>
            <a:off x="8866980" y="2620536"/>
            <a:ext cx="2505951" cy="1707611"/>
          </a:xfrm>
          <a:prstGeom prst="rect">
            <a:avLst/>
          </a:prstGeom>
        </p:spPr>
      </p:pic>
      <p:sp>
        <p:nvSpPr>
          <p:cNvPr id="4" name="TextBox 3">
            <a:extLst>
              <a:ext uri="{FF2B5EF4-FFF2-40B4-BE49-F238E27FC236}">
                <a16:creationId xmlns:a16="http://schemas.microsoft.com/office/drawing/2014/main" id="{88A84080-39D5-D429-F233-A35FF28E33EC}"/>
              </a:ext>
            </a:extLst>
          </p:cNvPr>
          <p:cNvSpPr txBox="1"/>
          <p:nvPr/>
        </p:nvSpPr>
        <p:spPr>
          <a:xfrm>
            <a:off x="8864309" y="6249628"/>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Images taken as reference from google images</a:t>
            </a:r>
          </a:p>
        </p:txBody>
      </p:sp>
    </p:spTree>
    <p:extLst>
      <p:ext uri="{BB962C8B-B14F-4D97-AF65-F5344CB8AC3E}">
        <p14:creationId xmlns:p14="http://schemas.microsoft.com/office/powerpoint/2010/main" val="198928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1389B4-DD0E-7B8D-1FED-4FF18ABE73BE}"/>
              </a:ext>
            </a:extLst>
          </p:cNvPr>
          <p:cNvSpPr txBox="1">
            <a:spLocks/>
          </p:cNvSpPr>
          <p:nvPr/>
        </p:nvSpPr>
        <p:spPr>
          <a:xfrm>
            <a:off x="681318" y="208243"/>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Calibri"/>
                <a:cs typeface="Calibri"/>
              </a:rPr>
              <a:t>Interaction Requirements</a:t>
            </a:r>
          </a:p>
        </p:txBody>
      </p:sp>
      <p:sp>
        <p:nvSpPr>
          <p:cNvPr id="11" name="Title 1">
            <a:extLst>
              <a:ext uri="{FF2B5EF4-FFF2-40B4-BE49-F238E27FC236}">
                <a16:creationId xmlns:a16="http://schemas.microsoft.com/office/drawing/2014/main" id="{B443ECD3-80A4-0A54-DF86-DD65110914AC}"/>
              </a:ext>
            </a:extLst>
          </p:cNvPr>
          <p:cNvSpPr>
            <a:spLocks noGrp="1"/>
          </p:cNvSpPr>
          <p:nvPr>
            <p:ph type="title"/>
          </p:nvPr>
        </p:nvSpPr>
        <p:spPr>
          <a:xfrm>
            <a:off x="6090422" y="264305"/>
            <a:ext cx="4977976" cy="1454051"/>
          </a:xfrm>
        </p:spPr>
        <p:txBody>
          <a:bodyPr>
            <a:normAutofit/>
          </a:bodyPr>
          <a:lstStyle/>
          <a:p>
            <a:r>
              <a:rPr lang="en-GB" sz="3600" b="1">
                <a:latin typeface="Calibri"/>
                <a:cs typeface="Calibri"/>
              </a:rPr>
              <a:t>Implementation</a:t>
            </a:r>
            <a:endParaRPr lang="en-US" sz="3600" b="1">
              <a:latin typeface="Calibri"/>
              <a:cs typeface="Calibri"/>
            </a:endParaRPr>
          </a:p>
        </p:txBody>
      </p:sp>
      <p:sp>
        <p:nvSpPr>
          <p:cNvPr id="9" name="Content Placeholder 2">
            <a:extLst>
              <a:ext uri="{FF2B5EF4-FFF2-40B4-BE49-F238E27FC236}">
                <a16:creationId xmlns:a16="http://schemas.microsoft.com/office/drawing/2014/main" id="{BC795444-DDEF-3CE4-DA1C-83F710214D8A}"/>
              </a:ext>
            </a:extLst>
          </p:cNvPr>
          <p:cNvSpPr>
            <a:spLocks noGrp="1"/>
          </p:cNvSpPr>
          <p:nvPr>
            <p:ph idx="1"/>
          </p:nvPr>
        </p:nvSpPr>
        <p:spPr>
          <a:xfrm>
            <a:off x="782171" y="1918730"/>
            <a:ext cx="3822189" cy="3742762"/>
          </a:xfrm>
        </p:spPr>
        <p:txBody>
          <a:bodyPr vert="horz" lIns="91440" tIns="45720" rIns="91440" bIns="45720" rtlCol="0" anchor="t">
            <a:noAutofit/>
          </a:bodyPr>
          <a:lstStyle/>
          <a:p>
            <a:pPr algn="just"/>
            <a:r>
              <a:rPr lang="en-US" sz="1800">
                <a:latin typeface="Calibri"/>
                <a:ea typeface="+mn-lt"/>
                <a:cs typeface="+mn-lt"/>
              </a:rPr>
              <a:t>User Registration and Authentication</a:t>
            </a:r>
            <a:endParaRPr lang="en-US" sz="1800">
              <a:latin typeface="Calibri"/>
              <a:ea typeface="Calibri"/>
              <a:cs typeface="Calibri"/>
            </a:endParaRPr>
          </a:p>
          <a:p>
            <a:pPr algn="just"/>
            <a:r>
              <a:rPr lang="en-US" sz="1800">
                <a:latin typeface="Calibri"/>
                <a:ea typeface="+mn-lt"/>
                <a:cs typeface="+mn-lt"/>
              </a:rPr>
              <a:t>Search and Discovery</a:t>
            </a:r>
            <a:endParaRPr lang="en-US" sz="1800">
              <a:latin typeface="Calibri"/>
              <a:ea typeface="Calibri"/>
              <a:cs typeface="Calibri"/>
            </a:endParaRPr>
          </a:p>
          <a:p>
            <a:pPr algn="just"/>
            <a:r>
              <a:rPr lang="en-US" sz="1800">
                <a:latin typeface="Calibri"/>
                <a:ea typeface="+mn-lt"/>
                <a:cs typeface="+mn-lt"/>
              </a:rPr>
              <a:t>Contractor Profile Interaction</a:t>
            </a:r>
            <a:endParaRPr lang="en-US" sz="1800">
              <a:latin typeface="Calibri"/>
              <a:ea typeface="Calibri"/>
              <a:cs typeface="Calibri"/>
            </a:endParaRPr>
          </a:p>
          <a:p>
            <a:pPr algn="just"/>
            <a:r>
              <a:rPr lang="en-US" sz="1800">
                <a:latin typeface="Calibri"/>
                <a:ea typeface="+mn-lt"/>
                <a:cs typeface="+mn-lt"/>
              </a:rPr>
              <a:t>Appointment Scheduling</a:t>
            </a:r>
            <a:endParaRPr lang="en-US" sz="1800">
              <a:latin typeface="Calibri"/>
              <a:ea typeface="Calibri"/>
              <a:cs typeface="Calibri"/>
            </a:endParaRPr>
          </a:p>
          <a:p>
            <a:pPr algn="just"/>
            <a:r>
              <a:rPr lang="en-US" sz="1800">
                <a:latin typeface="Calibri"/>
                <a:ea typeface="+mn-lt"/>
                <a:cs typeface="+mn-lt"/>
              </a:rPr>
              <a:t>Payment Processing</a:t>
            </a:r>
            <a:endParaRPr lang="en-US" sz="1800">
              <a:latin typeface="Calibri"/>
              <a:ea typeface="Calibri"/>
              <a:cs typeface="Calibri"/>
            </a:endParaRPr>
          </a:p>
          <a:p>
            <a:pPr algn="just"/>
            <a:r>
              <a:rPr lang="en-US" sz="1800">
                <a:latin typeface="Calibri"/>
                <a:ea typeface="+mn-lt"/>
                <a:cs typeface="+mn-lt"/>
              </a:rPr>
              <a:t>Feedback and Review System</a:t>
            </a:r>
            <a:endParaRPr lang="en-US" sz="1800">
              <a:latin typeface="Calibri"/>
              <a:ea typeface="Calibri"/>
              <a:cs typeface="Calibri"/>
            </a:endParaRPr>
          </a:p>
          <a:p>
            <a:pPr algn="just"/>
            <a:r>
              <a:rPr lang="en-US" sz="1800">
                <a:latin typeface="Calibri"/>
                <a:ea typeface="+mn-lt"/>
                <a:cs typeface="+mn-lt"/>
              </a:rPr>
              <a:t>Customer Support and Assistance</a:t>
            </a:r>
            <a:endParaRPr lang="en-US" sz="1800">
              <a:latin typeface="Calibri"/>
              <a:ea typeface="Calibri"/>
              <a:cs typeface="Calibri"/>
            </a:endParaRPr>
          </a:p>
          <a:p>
            <a:pPr algn="just"/>
            <a:r>
              <a:rPr lang="en-US" sz="1800">
                <a:latin typeface="Calibri"/>
                <a:ea typeface="+mn-lt"/>
                <a:cs typeface="+mn-lt"/>
              </a:rPr>
              <a:t>Mobile Responsiveness</a:t>
            </a:r>
            <a:endParaRPr lang="en-US" sz="1800">
              <a:latin typeface="Calibri"/>
              <a:ea typeface="Calibri"/>
              <a:cs typeface="Calibri"/>
            </a:endParaRPr>
          </a:p>
          <a:p>
            <a:pPr algn="just"/>
            <a:r>
              <a:rPr lang="en-US" sz="1800">
                <a:latin typeface="Calibri"/>
                <a:ea typeface="+mn-lt"/>
                <a:cs typeface="+mn-lt"/>
              </a:rPr>
              <a:t>Notification System</a:t>
            </a:r>
            <a:endParaRPr lang="en-US" sz="1800">
              <a:latin typeface="Calibri"/>
              <a:ea typeface="Calibri"/>
              <a:cs typeface="Calibri"/>
            </a:endParaRPr>
          </a:p>
          <a:p>
            <a:pPr algn="just"/>
            <a:r>
              <a:rPr lang="en-US" sz="1800">
                <a:latin typeface="Calibri"/>
                <a:ea typeface="+mn-lt"/>
                <a:cs typeface="+mn-lt"/>
              </a:rPr>
              <a:t>Accessibility Features</a:t>
            </a:r>
            <a:endParaRPr lang="en-US" sz="1800">
              <a:latin typeface="Calibri"/>
              <a:ea typeface="Calibri"/>
              <a:cs typeface="Calibri"/>
            </a:endParaRPr>
          </a:p>
          <a:p>
            <a:pPr algn="just"/>
            <a:endParaRPr lang="en-US" sz="1800">
              <a:latin typeface="Calibri"/>
              <a:ea typeface="Calibri"/>
              <a:cs typeface="Calibri"/>
            </a:endParaRPr>
          </a:p>
        </p:txBody>
      </p:sp>
      <p:sp>
        <p:nvSpPr>
          <p:cNvPr id="13" name="Content Placeholder 2">
            <a:extLst>
              <a:ext uri="{FF2B5EF4-FFF2-40B4-BE49-F238E27FC236}">
                <a16:creationId xmlns:a16="http://schemas.microsoft.com/office/drawing/2014/main" id="{451D87FD-392B-A61D-7B14-714822B5ECA3}"/>
              </a:ext>
            </a:extLst>
          </p:cNvPr>
          <p:cNvSpPr txBox="1">
            <a:spLocks/>
          </p:cNvSpPr>
          <p:nvPr/>
        </p:nvSpPr>
        <p:spPr>
          <a:xfrm>
            <a:off x="6086890" y="1421595"/>
            <a:ext cx="5829225" cy="473746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800" b="1">
                <a:latin typeface="Calibri"/>
                <a:cs typeface="Calibri"/>
              </a:rPr>
              <a:t>Software Requirements</a:t>
            </a:r>
            <a:endParaRPr lang="en-US" sz="1800" b="1">
              <a:latin typeface="Calibri"/>
              <a:ea typeface="Calibri"/>
              <a:cs typeface="Calibri"/>
            </a:endParaRPr>
          </a:p>
          <a:p>
            <a:pPr algn="just"/>
            <a:r>
              <a:rPr lang="en-GB" sz="1800">
                <a:latin typeface="Calibri"/>
                <a:ea typeface="+mn-lt"/>
                <a:cs typeface="+mn-lt"/>
              </a:rPr>
              <a:t>HomePro Connect Application: Downloadable from App Store (iOS) or Play Store (Android).</a:t>
            </a:r>
            <a:endParaRPr lang="en-GB" sz="1800">
              <a:latin typeface="Calibri"/>
              <a:ea typeface="Calibri"/>
              <a:cs typeface="Calibri"/>
            </a:endParaRPr>
          </a:p>
          <a:p>
            <a:pPr algn="just"/>
            <a:r>
              <a:rPr lang="en-GB" sz="1800">
                <a:latin typeface="Calibri"/>
                <a:ea typeface="+mn-lt"/>
                <a:cs typeface="+mn-lt"/>
              </a:rPr>
              <a:t>Active Internet Connection: Required for browsing services, making bookings, and receiving updates.</a:t>
            </a:r>
            <a:endParaRPr lang="en-GB" sz="1800">
              <a:latin typeface="Calibri"/>
              <a:ea typeface="Calibri"/>
              <a:cs typeface="Calibri"/>
            </a:endParaRPr>
          </a:p>
          <a:p>
            <a:pPr algn="just"/>
            <a:r>
              <a:rPr lang="en-GB" sz="1800">
                <a:latin typeface="Calibri"/>
                <a:ea typeface="+mn-lt"/>
                <a:cs typeface="+mn-lt"/>
              </a:rPr>
              <a:t>GPS Functionality: Enables location-based service provider search.</a:t>
            </a:r>
            <a:endParaRPr lang="en-GB" sz="1800">
              <a:latin typeface="Calibri"/>
              <a:ea typeface="Calibri"/>
              <a:cs typeface="Calibri"/>
            </a:endParaRPr>
          </a:p>
          <a:p>
            <a:pPr algn="just"/>
            <a:r>
              <a:rPr lang="en-GB" sz="1800">
                <a:latin typeface="Calibri"/>
                <a:ea typeface="+mn-lt"/>
                <a:cs typeface="+mn-lt"/>
              </a:rPr>
              <a:t>Notification Permission: Needed for alerts about appointments and updates.</a:t>
            </a:r>
            <a:endParaRPr lang="en-GB" sz="1800">
              <a:latin typeface="Calibri"/>
              <a:ea typeface="Calibri"/>
              <a:cs typeface="Calibri"/>
            </a:endParaRPr>
          </a:p>
          <a:p>
            <a:pPr algn="just"/>
            <a:r>
              <a:rPr lang="en-GB" sz="1800">
                <a:latin typeface="Calibri"/>
                <a:ea typeface="+mn-lt"/>
                <a:cs typeface="+mn-lt"/>
              </a:rPr>
              <a:t>Browsing and Filtering Services: Allows users to filter services based on location and preferences.</a:t>
            </a:r>
            <a:endParaRPr lang="en-GB" sz="1800">
              <a:latin typeface="Calibri"/>
              <a:ea typeface="Calibri"/>
              <a:cs typeface="Calibri"/>
            </a:endParaRPr>
          </a:p>
          <a:p>
            <a:pPr algn="just"/>
            <a:r>
              <a:rPr lang="en-GB" sz="1800">
                <a:latin typeface="Calibri"/>
                <a:ea typeface="+mn-lt"/>
                <a:cs typeface="+mn-lt"/>
              </a:rPr>
              <a:t>Appointment Booking/Scheduling:</a:t>
            </a:r>
            <a:r>
              <a:rPr lang="en-GB" sz="1800" b="1">
                <a:latin typeface="Calibri"/>
                <a:ea typeface="+mn-lt"/>
                <a:cs typeface="+mn-lt"/>
              </a:rPr>
              <a:t> </a:t>
            </a:r>
            <a:r>
              <a:rPr lang="en-GB" sz="1800">
                <a:latin typeface="Calibri"/>
                <a:ea typeface="+mn-lt"/>
                <a:cs typeface="+mn-lt"/>
              </a:rPr>
              <a:t>Enables users to book appointments easily.</a:t>
            </a:r>
            <a:endParaRPr lang="en-GB" sz="1800">
              <a:latin typeface="Calibri"/>
              <a:ea typeface="Calibri"/>
              <a:cs typeface="Calibri"/>
            </a:endParaRPr>
          </a:p>
          <a:p>
            <a:pPr marL="0" indent="0" algn="just">
              <a:buFont typeface="Arial" panose="020B0604020202020204" pitchFamily="34" charset="0"/>
              <a:buNone/>
            </a:pPr>
            <a:r>
              <a:rPr lang="en-GB" sz="1800" b="1">
                <a:latin typeface="Calibri"/>
                <a:cs typeface="Calibri"/>
              </a:rPr>
              <a:t>Hardware </a:t>
            </a:r>
            <a:r>
              <a:rPr lang="en-GB" sz="1800" b="1">
                <a:latin typeface="Calibri"/>
                <a:ea typeface="+mn-lt"/>
                <a:cs typeface="+mn-lt"/>
              </a:rPr>
              <a:t>Requirements</a:t>
            </a:r>
          </a:p>
          <a:p>
            <a:pPr algn="just"/>
            <a:r>
              <a:rPr lang="en-GB" sz="1800">
                <a:latin typeface="Calibri"/>
                <a:cs typeface="Calibri"/>
              </a:rPr>
              <a:t>Mobile Phone</a:t>
            </a:r>
            <a:endParaRPr lang="en-GB" sz="1800">
              <a:latin typeface="Calibri"/>
              <a:ea typeface="Calibri"/>
              <a:cs typeface="Calibri"/>
            </a:endParaRPr>
          </a:p>
        </p:txBody>
      </p:sp>
    </p:spTree>
    <p:extLst>
      <p:ext uri="{BB962C8B-B14F-4D97-AF65-F5344CB8AC3E}">
        <p14:creationId xmlns:p14="http://schemas.microsoft.com/office/powerpoint/2010/main" val="43040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6678-47D2-17CD-4A7C-D8C857F5BF5F}"/>
              </a:ext>
            </a:extLst>
          </p:cNvPr>
          <p:cNvSpPr>
            <a:spLocks noGrp="1"/>
          </p:cNvSpPr>
          <p:nvPr>
            <p:ph type="title"/>
          </p:nvPr>
        </p:nvSpPr>
        <p:spPr>
          <a:xfrm>
            <a:off x="572493" y="207647"/>
            <a:ext cx="11018520" cy="1434415"/>
          </a:xfrm>
        </p:spPr>
        <p:txBody>
          <a:bodyPr vert="horz" lIns="91440" tIns="45720" rIns="91440" bIns="45720" rtlCol="0" anchor="b">
            <a:normAutofit/>
          </a:bodyPr>
          <a:lstStyle/>
          <a:p>
            <a:r>
              <a:rPr lang="en-US" sz="3600" b="1" kern="1200" dirty="0">
                <a:latin typeface="Calibri"/>
                <a:cs typeface="Calibri"/>
              </a:rPr>
              <a:t>Roles:</a:t>
            </a:r>
            <a:r>
              <a:rPr lang="en-US" sz="3600" b="1" dirty="0">
                <a:latin typeface="Calibri"/>
                <a:cs typeface="Calibri"/>
              </a:rPr>
              <a:t> </a:t>
            </a:r>
            <a:endParaRPr lang="en-US" sz="3600" b="1" kern="1200" dirty="0">
              <a:latin typeface="Calibri"/>
              <a:ea typeface="Calibri"/>
              <a:cs typeface="Calibri"/>
            </a:endParaRPr>
          </a:p>
        </p:txBody>
      </p:sp>
      <p:graphicFrame>
        <p:nvGraphicFramePr>
          <p:cNvPr id="5" name="Content Placeholder 2">
            <a:extLst>
              <a:ext uri="{FF2B5EF4-FFF2-40B4-BE49-F238E27FC236}">
                <a16:creationId xmlns:a16="http://schemas.microsoft.com/office/drawing/2014/main" id="{CFFE1285-A077-400B-6DD8-0903C306BFFD}"/>
              </a:ext>
            </a:extLst>
          </p:cNvPr>
          <p:cNvGraphicFramePr>
            <a:graphicFrameLocks noGrp="1"/>
          </p:cNvGraphicFramePr>
          <p:nvPr>
            <p:ph idx="1"/>
            <p:extLst>
              <p:ext uri="{D42A27DB-BD31-4B8C-83A1-F6EECF244321}">
                <p14:modId xmlns:p14="http://schemas.microsoft.com/office/powerpoint/2010/main" val="2100643708"/>
              </p:ext>
            </p:extLst>
          </p:nvPr>
        </p:nvGraphicFramePr>
        <p:xfrm>
          <a:off x="2527523" y="2001940"/>
          <a:ext cx="6713552" cy="4173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59B50BDF-7881-59CF-D294-829B4ADCADAE}"/>
              </a:ext>
            </a:extLst>
          </p:cNvPr>
          <p:cNvSpPr txBox="1"/>
          <p:nvPr/>
        </p:nvSpPr>
        <p:spPr>
          <a:xfrm>
            <a:off x="5180060" y="6311410"/>
            <a:ext cx="35406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Calibri"/>
                <a:cs typeface="Calibri"/>
              </a:rPr>
              <a:t>Image made on PPT  </a:t>
            </a:r>
          </a:p>
        </p:txBody>
      </p:sp>
    </p:spTree>
    <p:extLst>
      <p:ext uri="{BB962C8B-B14F-4D97-AF65-F5344CB8AC3E}">
        <p14:creationId xmlns:p14="http://schemas.microsoft.com/office/powerpoint/2010/main" val="1935417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1521</Words>
  <Application>Microsoft Macintosh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Garamond</vt:lpstr>
      <vt:lpstr>Söhne</vt:lpstr>
      <vt:lpstr>Savon</vt:lpstr>
      <vt:lpstr>HomePro Connect</vt:lpstr>
      <vt:lpstr>Introduction</vt:lpstr>
      <vt:lpstr>Existing and Developed Models </vt:lpstr>
      <vt:lpstr>Ecological Perspective         Interaction Perspective       Emotional Perspective </vt:lpstr>
      <vt:lpstr>Methodology</vt:lpstr>
      <vt:lpstr>Work Activity Affinity Diagram</vt:lpstr>
      <vt:lpstr>Design Persona</vt:lpstr>
      <vt:lpstr>Implementation</vt:lpstr>
      <vt:lpstr>Roles: </vt:lpstr>
      <vt:lpstr>Workflow</vt:lpstr>
      <vt:lpstr>Wireframes</vt:lpstr>
      <vt:lpstr>PowerPoint Presentation</vt:lpstr>
      <vt:lpstr>Emotional Impact:  </vt:lpstr>
      <vt:lpstr>Lessons Learnt:   </vt:lpstr>
      <vt:lpstr>Overall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Gundeti, Adithi (gundetai)</cp:lastModifiedBy>
  <cp:revision>298</cp:revision>
  <dcterms:created xsi:type="dcterms:W3CDTF">2024-04-07T00:03:24Z</dcterms:created>
  <dcterms:modified xsi:type="dcterms:W3CDTF">2024-04-12T01:40:59Z</dcterms:modified>
</cp:coreProperties>
</file>