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7" r:id="rId11"/>
    <p:sldId id="268" r:id="rId12"/>
    <p:sldId id="272" r:id="rId13"/>
    <p:sldId id="273" r:id="rId14"/>
    <p:sldId id="274" r:id="rId15"/>
    <p:sldId id="275" r:id="rId16"/>
    <p:sldId id="266" r:id="rId17"/>
    <p:sldId id="26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6F15-7CD8-41E5-9862-75DA23C62CEF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EE15A-0202-47C1-8ACE-816DEAA2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2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E15A-0202-47C1-8ACE-816DEAA26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D635-6E46-4A11-87DC-092C041F7ADD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0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1D0-64DD-41A2-8B19-7DDEDDDF3F12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2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05E-300E-4491-BF8F-49BE779EA7C0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4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4137-FE6D-4F1B-B1A0-5148BF85B436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1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0405-C3F7-458D-9DEA-759455EDA878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AB8B-B93C-4574-9123-4F43C66D048C}" type="datetime1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360D-D1D5-43B9-B6A0-F65541F505E9}" type="datetime1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3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5E96-2A1E-4B06-90F6-D2C516DB51AE}" type="datetime1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D268-F04F-488A-9FC3-8B4A3BE0FD10}" type="datetime1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ED00-284B-42F3-B6B4-810BA6D32FD5}" type="datetime1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E467-75D3-49A1-9AF8-2CCA5CE57921}" type="datetime1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1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5D94-A789-49B9-8DF6-736E91E5CDD1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E57E2-7BAF-4F67-B742-800D5F1D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3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valipoondla/NeevApplicationbyISecG7" TargetMode="External"/><Relationship Id="rId2" Type="http://schemas.openxmlformats.org/officeDocument/2006/relationships/hyperlink" Target="http://neevtest.com:8080/InventoryAPI/hel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0B4ElRFTt0gAEejFpWXF5dUozbjQ/view?usp=shar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174" y="1284587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Logistics &amp; Inventory Management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8174" y="3919514"/>
            <a:ext cx="9144000" cy="1505238"/>
          </a:xfrm>
        </p:spPr>
        <p:txBody>
          <a:bodyPr/>
          <a:lstStyle/>
          <a:p>
            <a:r>
              <a:rPr lang="en-US" dirty="0" smtClean="0"/>
              <a:t>Team - ISecG7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43" y="1828244"/>
            <a:ext cx="3394364" cy="96115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25" y="6461185"/>
            <a:ext cx="5056517" cy="396815"/>
          </a:xfrm>
        </p:spPr>
        <p:txBody>
          <a:bodyPr/>
          <a:lstStyle/>
          <a:p>
            <a:r>
              <a:rPr lang="en-US" dirty="0" smtClean="0"/>
              <a:t>ISecG7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Delete Product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Delete Product from Inventory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4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Add New Raw Material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5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05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Add Material to Inventory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Export Data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Generate Charts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Sales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Returned Goods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Setup Instructions 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Rest API is hosted at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neevtest.com:8080/InventoryAPI/help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Passcode for CXO view: 1234</a:t>
            </a:r>
          </a:p>
          <a:p>
            <a:r>
              <a:rPr lang="en-US" sz="1600" dirty="0" err="1" smtClean="0"/>
              <a:t>Github</a:t>
            </a:r>
            <a:r>
              <a:rPr lang="en-US" sz="1600" dirty="0" smtClean="0"/>
              <a:t> URL: </a:t>
            </a:r>
            <a:r>
              <a:rPr lang="en-US" sz="1600" u="sng" dirty="0">
                <a:hlinkClick r:id="rId3"/>
              </a:rPr>
              <a:t>https://</a:t>
            </a:r>
            <a:r>
              <a:rPr lang="en-US" sz="1600" u="sng" dirty="0" smtClean="0">
                <a:hlinkClick r:id="rId3"/>
              </a:rPr>
              <a:t>github.com/ravalipoondla/NeevApplicationbyISecG7</a:t>
            </a:r>
            <a:endParaRPr lang="en-US" sz="1600" u="sng" dirty="0" smtClean="0"/>
          </a:p>
          <a:p>
            <a:r>
              <a:rPr lang="en-US" sz="1600" dirty="0" smtClean="0"/>
              <a:t>Demo Video </a:t>
            </a:r>
            <a:r>
              <a:rPr lang="en-US" sz="1600"/>
              <a:t>: </a:t>
            </a:r>
            <a:r>
              <a:rPr lang="en-US" sz="1600">
                <a:hlinkClick r:id="rId4"/>
              </a:rPr>
              <a:t>https</a:t>
            </a:r>
            <a:r>
              <a:rPr lang="en-US" sz="1600">
                <a:hlinkClick r:id="rId4"/>
              </a:rPr>
              <a:t>://</a:t>
            </a:r>
            <a:r>
              <a:rPr lang="en-US" sz="1600" smtClean="0">
                <a:hlinkClick r:id="rId4"/>
              </a:rPr>
              <a:t>drive.google.com/file/d/0B4ElRFTt0gAEejFpWXF5dUozbjQ/view?usp=sharing</a:t>
            </a:r>
            <a:endParaRPr lang="en-US" sz="160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Team </a:t>
            </a:r>
            <a:r>
              <a:rPr lang="en-US" sz="2800" dirty="0"/>
              <a:t>ISecG7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Ravali</a:t>
            </a:r>
            <a:r>
              <a:rPr lang="en-US" sz="1600" dirty="0" smtClean="0"/>
              <a:t> </a:t>
            </a:r>
            <a:r>
              <a:rPr lang="en-US" sz="1600" dirty="0"/>
              <a:t>Poondla</a:t>
            </a:r>
          </a:p>
          <a:p>
            <a:r>
              <a:rPr lang="en-US" sz="1600" dirty="0"/>
              <a:t>Roopa Rao</a:t>
            </a:r>
          </a:p>
          <a:p>
            <a:r>
              <a:rPr lang="en-US" sz="1600" dirty="0"/>
              <a:t>Asha R</a:t>
            </a:r>
          </a:p>
          <a:p>
            <a:r>
              <a:rPr lang="en-US" sz="1600" dirty="0"/>
              <a:t>Pavithra Madhavan</a:t>
            </a:r>
          </a:p>
          <a:p>
            <a:r>
              <a:rPr lang="en-US" sz="1600" dirty="0"/>
              <a:t>Monica Francis Selvaraj</a:t>
            </a:r>
          </a:p>
          <a:p>
            <a:r>
              <a:rPr lang="en-US" sz="1600" dirty="0" err="1" smtClean="0"/>
              <a:t>Annapoorani</a:t>
            </a:r>
            <a:r>
              <a:rPr lang="en-US" sz="1600" dirty="0" smtClean="0"/>
              <a:t> Natarajan </a:t>
            </a:r>
            <a:endParaRPr lang="en-US" sz="1600" dirty="0"/>
          </a:p>
          <a:p>
            <a:r>
              <a:rPr lang="en-US" sz="1600" dirty="0"/>
              <a:t>Raumya Rakeshwari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831" y="1825625"/>
            <a:ext cx="4845170" cy="363387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Motive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We wanted to be associated with some social cause and do a bit from our side. This great quote rightly depicts our motive.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47" y="2590485"/>
            <a:ext cx="5574853" cy="367617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4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Reasons behind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REST API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U</a:t>
            </a:r>
            <a:r>
              <a:rPr lang="en-US" sz="1400" dirty="0" smtClean="0"/>
              <a:t>seful for restricted-profile devices such as mobile and PDAs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 smtClean="0"/>
              <a:t>Can be accessed easily from multiple platforms/languages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r>
              <a:rPr lang="en-US" sz="1600" dirty="0" smtClean="0"/>
              <a:t>HTML/JQuery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 smtClean="0"/>
              <a:t>Responsive web design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 smtClean="0"/>
              <a:t>Simplicity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L</a:t>
            </a:r>
            <a:r>
              <a:rPr lang="en-US" sz="1400" dirty="0" smtClean="0"/>
              <a:t>ack of native mobile skill set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r>
              <a:rPr lang="en-US" sz="1600" dirty="0" smtClean="0"/>
              <a:t>SQL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 smtClean="0"/>
              <a:t>Ease of use using Microsoft Entity Data Model</a:t>
            </a:r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WebApp 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Responsive design</a:t>
            </a:r>
          </a:p>
          <a:p>
            <a:r>
              <a:rPr lang="en-US" sz="1600" dirty="0" smtClean="0"/>
              <a:t>No hidden navigation, for ease of use </a:t>
            </a:r>
          </a:p>
          <a:p>
            <a:r>
              <a:rPr lang="en-US" sz="1600" dirty="0" smtClean="0"/>
              <a:t>SVG icons used as they are lightweight and scale extremely well when resized</a:t>
            </a:r>
          </a:p>
          <a:p>
            <a:r>
              <a:rPr lang="en-US" sz="1600" dirty="0" smtClean="0"/>
              <a:t>Color combinations tested for accessibility</a:t>
            </a:r>
          </a:p>
          <a:p>
            <a:r>
              <a:rPr lang="en-US" sz="1600" dirty="0" smtClean="0"/>
              <a:t>Retained uniformity across all flows so that learnability is not an issue</a:t>
            </a:r>
          </a:p>
          <a:p>
            <a:r>
              <a:rPr lang="en-US" sz="1600" dirty="0" smtClean="0"/>
              <a:t>Simplified to basic requirement, customizable for more features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47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Screenshots : Login Screen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5" cy="4351338"/>
          </a:xfrm>
          <a:ln>
            <a:solidFill>
              <a:schemeClr val="tx1"/>
            </a:solidFill>
          </a:ln>
        </p:spPr>
      </p:pic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8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Dashboard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Screenshots : Add New Product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Screenshots : Add Product to Inventory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ISecG7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7E2-7BAF-4F67-B742-800D5F1DE346}" type="slidenum">
              <a:rPr lang="en-US" smtClean="0"/>
              <a:t>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343025"/>
            <a:ext cx="10982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266</Words>
  <Application>Microsoft Office PowerPoint</Application>
  <PresentationFormat>Widescreen</PresentationFormat>
  <Paragraphs>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Logistics &amp; Inventory Management</vt:lpstr>
      <vt:lpstr>Team ISecG7 </vt:lpstr>
      <vt:lpstr>Motive</vt:lpstr>
      <vt:lpstr>Reasons behind technologies used</vt:lpstr>
      <vt:lpstr>WebApp Usability</vt:lpstr>
      <vt:lpstr>Screenshots : Login Screen </vt:lpstr>
      <vt:lpstr>Screenshots : Dashboard </vt:lpstr>
      <vt:lpstr>Screenshots : Add New Product</vt:lpstr>
      <vt:lpstr>Screenshots : Add Product to Inventory </vt:lpstr>
      <vt:lpstr>Screenshots : Delete Product</vt:lpstr>
      <vt:lpstr>Screenshots : Delete Product from Inventory </vt:lpstr>
      <vt:lpstr>Screenshots : Add New Raw Material</vt:lpstr>
      <vt:lpstr>Screenshots : Add Material to Inventory </vt:lpstr>
      <vt:lpstr>Screenshots : Export Data</vt:lpstr>
      <vt:lpstr>Screenshots : Generate Charts </vt:lpstr>
      <vt:lpstr>Screenshots : Sales</vt:lpstr>
      <vt:lpstr>Screenshots : Returned Goods</vt:lpstr>
      <vt:lpstr>Setup Instructions :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Rakeshwari, Raumya</dc:creator>
  <cp:lastModifiedBy>Poondla, Ravali</cp:lastModifiedBy>
  <cp:revision>43</cp:revision>
  <dcterms:created xsi:type="dcterms:W3CDTF">2015-10-29T06:52:06Z</dcterms:created>
  <dcterms:modified xsi:type="dcterms:W3CDTF">2015-11-01T07:30:59Z</dcterms:modified>
</cp:coreProperties>
</file>