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61" r:id="rId5"/>
    <p:sldId id="260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>
        <p:scale>
          <a:sx n="78" d="100"/>
          <a:sy n="78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D37D3E-E340-CA06-C916-9078B0218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831" y="1067208"/>
            <a:ext cx="9001462" cy="236179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GYM MANAGEMENT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0D078C-381B-C2A6-8098-6F76477127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7D3882-6347-919A-3F16-24F4571ACD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151719-E0EF-8287-1512-7F7EEB79EF4D}"/>
              </a:ext>
            </a:extLst>
          </p:cNvPr>
          <p:cNvSpPr txBox="1"/>
          <p:nvPr/>
        </p:nvSpPr>
        <p:spPr>
          <a:xfrm>
            <a:off x="3053443" y="2155372"/>
            <a:ext cx="482509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chemeClr val="bg2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parajita" panose="02020603050405020304" pitchFamily="18" charset="0"/>
              </a:rPr>
              <a:t>PREPARED BY:</a:t>
            </a:r>
          </a:p>
          <a:p>
            <a:pPr algn="ctr"/>
            <a:endParaRPr lang="en-IN" sz="3200" b="1" u="sng" dirty="0">
              <a:solidFill>
                <a:schemeClr val="bg2">
                  <a:lumMod val="20000"/>
                  <a:lumOff val="80000"/>
                </a:schemeClr>
              </a:solidFill>
              <a:latin typeface="Aptos" panose="020B0004020202020204" pitchFamily="34" charset="0"/>
              <a:cs typeface="Aparajita" panose="02020603050405020304" pitchFamily="18" charset="0"/>
            </a:endParaRPr>
          </a:p>
          <a:p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parajita" panose="02020603050405020304" pitchFamily="18" charset="0"/>
              </a:rPr>
              <a:t>Name: Shubham Raval</a:t>
            </a:r>
          </a:p>
          <a:p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parajita" panose="02020603050405020304" pitchFamily="18" charset="0"/>
              </a:rPr>
              <a:t>Roll No:10</a:t>
            </a:r>
          </a:p>
          <a:p>
            <a:r>
              <a:rPr lang="en-IN" sz="28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parajita" panose="02020603050405020304" pitchFamily="18" charset="0"/>
              </a:rPr>
              <a:t>Enroll</a:t>
            </a: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parajita" panose="02020603050405020304" pitchFamily="18" charset="0"/>
              </a:rPr>
              <a:t>. No:23002171310139</a:t>
            </a:r>
          </a:p>
          <a:p>
            <a:r>
              <a:rPr lang="en-IN" sz="28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ptos" panose="020B0004020202020204" pitchFamily="34" charset="0"/>
                <a:cs typeface="Aparajita" panose="02020603050405020304" pitchFamily="18" charset="0"/>
              </a:rPr>
              <a:t>Branch:CST</a:t>
            </a: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  <a:latin typeface="Aptos" panose="020B0004020202020204" pitchFamily="34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416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18F5-7BB4-8594-27FA-1D93C75C0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37F206-A82E-E66C-7224-B05D97FD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0946" y="423963"/>
            <a:ext cx="9001462" cy="849376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INTRODUCTION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A6EBC-8625-C3AB-4AEC-09E50AF8A9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BBFA76-FA0C-C953-5B5F-7EF6ABA085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434495-B4AC-88AA-4641-5428D2C5DC0A}"/>
              </a:ext>
            </a:extLst>
          </p:cNvPr>
          <p:cNvSpPr txBox="1"/>
          <p:nvPr/>
        </p:nvSpPr>
        <p:spPr>
          <a:xfrm>
            <a:off x="1406297" y="1518267"/>
            <a:ext cx="10105346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Gyms are an essential part of life, providing exercise and bodybuilding facilities.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  <a:latin typeface="+mj-lt"/>
              </a:rPr>
              <a:t>This  software application designed to manage  various gym-related activities.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42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EF089-69BC-50A0-9E25-4AEC077E1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5C02138-3F3E-C0EF-720B-E1FCD1215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753" y="411957"/>
            <a:ext cx="9001462" cy="800390"/>
          </a:xfrm>
        </p:spPr>
        <p:txBody>
          <a:bodyPr>
            <a:normAutofit fontScale="92500" lnSpcReduction="10000"/>
          </a:bodyPr>
          <a:lstStyle/>
          <a:p>
            <a:r>
              <a:rPr lang="en-IN" sz="4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" pitchFamily="2" charset="0"/>
              </a:rPr>
              <a:t>FUNCTIONALITY</a:t>
            </a:r>
            <a:endParaRPr lang="en-IN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7B82B-BC72-8BC1-6368-D7360F5BAF0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17880D-3849-48E0-8905-44DAB79138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ACBCC4-5FEC-46CE-98F6-A20C04E14255}"/>
              </a:ext>
            </a:extLst>
          </p:cNvPr>
          <p:cNvSpPr txBox="1"/>
          <p:nvPr/>
        </p:nvSpPr>
        <p:spPr>
          <a:xfrm>
            <a:off x="1129392" y="1408290"/>
            <a:ext cx="11062607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User Management: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Register/Login for Admin, Trainers, and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Profile updates and role-based access</a:t>
            </a:r>
          </a:p>
          <a:p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Membership Management: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Track membership status and expiry dates</a:t>
            </a:r>
          </a:p>
          <a:p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Payment Management: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Maintain payment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Generate receipts</a:t>
            </a:r>
          </a:p>
          <a:p>
            <a:endParaRPr lang="en-US" sz="2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Workout Plan: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Assign customized workout plans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r>
              <a:rPr lang="en-US" sz="2000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Feedback System:</a:t>
            </a: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Collect feedback from members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67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BF703-3B76-31EA-BCCA-A4A5B05A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4D138BE-2771-9AE6-2206-F26767449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280" y="1983630"/>
            <a:ext cx="9794705" cy="395180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</a:t>
            </a: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embers can access workout plans and payment history easily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For Admin Reduces manual work and saves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Faster member registration and scheduling</a:t>
            </a:r>
            <a:endParaRPr lang="en-IN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682AEB-7908-6B65-D8B5-C431E48287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546967-0B54-F51F-5E1C-57A6F4B14E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514759-6155-44EA-6F12-DC0F7C08A8EB}"/>
              </a:ext>
            </a:extLst>
          </p:cNvPr>
          <p:cNvSpPr txBox="1"/>
          <p:nvPr/>
        </p:nvSpPr>
        <p:spPr>
          <a:xfrm>
            <a:off x="2688091" y="514034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MERITS</a:t>
            </a:r>
          </a:p>
        </p:txBody>
      </p:sp>
    </p:spTree>
    <p:extLst>
      <p:ext uri="{BB962C8B-B14F-4D97-AF65-F5344CB8AC3E}">
        <p14:creationId xmlns:p14="http://schemas.microsoft.com/office/powerpoint/2010/main" val="2304526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87877-63A9-283E-0A2C-EA416B492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F16791-EDB8-BBD0-E2DC-FF815C9EA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281" y="1983631"/>
            <a:ext cx="9001462" cy="23617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Data Security Risks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Member and Trainers may find it difficult to adapt.</a:t>
            </a:r>
            <a:endParaRPr lang="en-IN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9E1E9-4C64-715F-D4B2-D6726F412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191BED-E57F-B579-9562-C8B86EE1F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4B202F-BB78-7835-FA81-091927EA8478}"/>
              </a:ext>
            </a:extLst>
          </p:cNvPr>
          <p:cNvSpPr txBox="1"/>
          <p:nvPr/>
        </p:nvSpPr>
        <p:spPr>
          <a:xfrm>
            <a:off x="2679927" y="423963"/>
            <a:ext cx="60946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Sitka Heading" pitchFamily="2" charset="0"/>
              </a:rPr>
              <a:t>DEMERITS</a:t>
            </a:r>
            <a:endParaRPr lang="en-IN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5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086EF-A2FC-C377-BDA7-028470830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7F3ED17-1B29-EB99-2CF3-3E5DA425D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9109" y="342610"/>
            <a:ext cx="9001462" cy="767733"/>
          </a:xfrm>
        </p:spPr>
        <p:txBody>
          <a:bodyPr>
            <a:normAutofit fontScale="92500" lnSpcReduction="10000"/>
          </a:bodyPr>
          <a:lstStyle/>
          <a:p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FUTURE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2C9AE-8592-AA3F-F846-87D9790662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41469C-EDAC-4E81-6E32-F2D8447A7E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B550D-C6A0-2462-1FA6-CD82EE532B18}"/>
              </a:ext>
            </a:extLst>
          </p:cNvPr>
          <p:cNvSpPr txBox="1"/>
          <p:nvPr/>
        </p:nvSpPr>
        <p:spPr>
          <a:xfrm>
            <a:off x="1358216" y="1742985"/>
            <a:ext cx="95873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AI-driven workout and diet recommendations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Smart Device Integration </a:t>
            </a: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for Allow members to book sessions and track progress on mobile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Connect fitness devices for real-time tracking</a:t>
            </a:r>
            <a:endParaRPr lang="en-US" sz="2800" dirty="0">
              <a:solidFill>
                <a:schemeClr val="bg2">
                  <a:lumMod val="20000"/>
                  <a:lumOff val="80000"/>
                </a:schemeClr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1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A782D-C5B2-77BD-3CCB-BA803DEF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F756DA2-409F-9BF0-A3C6-F439C1335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4281" y="1983631"/>
            <a:ext cx="9001462" cy="236179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9BBD51-4091-032F-2C08-2EF2146A09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9699170" y="0"/>
            <a:ext cx="2492829" cy="4774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6D268F-E42D-3AE4-3DDA-7C82487D39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775"/>
            <a:ext cx="741512" cy="77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6561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233</TotalTime>
  <Words>164</Words>
  <Application>Microsoft Office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Bookman Old Style</vt:lpstr>
      <vt:lpstr>Rockwell</vt:lpstr>
      <vt:lpstr>Sitka Heading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RAVAL</dc:creator>
  <cp:lastModifiedBy>SHUBHAM RAVAL</cp:lastModifiedBy>
  <cp:revision>3</cp:revision>
  <dcterms:created xsi:type="dcterms:W3CDTF">2025-02-27T18:02:43Z</dcterms:created>
  <dcterms:modified xsi:type="dcterms:W3CDTF">2025-02-28T04:53:44Z</dcterms:modified>
</cp:coreProperties>
</file>