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91-224C-44F1-A881-E81275A09D1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4865-4E98-4F49-8C47-57FDF792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89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91-224C-44F1-A881-E81275A09D1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4865-4E98-4F49-8C47-57FDF792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42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91-224C-44F1-A881-E81275A09D1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4865-4E98-4F49-8C47-57FDF7920BB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2024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91-224C-44F1-A881-E81275A09D1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4865-4E98-4F49-8C47-57FDF792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736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91-224C-44F1-A881-E81275A09D1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4865-4E98-4F49-8C47-57FDF7920BB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8929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91-224C-44F1-A881-E81275A09D1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4865-4E98-4F49-8C47-57FDF792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347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91-224C-44F1-A881-E81275A09D1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4865-4E98-4F49-8C47-57FDF792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892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91-224C-44F1-A881-E81275A09D1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4865-4E98-4F49-8C47-57FDF792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28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91-224C-44F1-A881-E81275A09D1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4865-4E98-4F49-8C47-57FDF792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3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91-224C-44F1-A881-E81275A09D1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4865-4E98-4F49-8C47-57FDF792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9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91-224C-44F1-A881-E81275A09D1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4865-4E98-4F49-8C47-57FDF792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76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91-224C-44F1-A881-E81275A09D1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4865-4E98-4F49-8C47-57FDF792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8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91-224C-44F1-A881-E81275A09D1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4865-4E98-4F49-8C47-57FDF792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4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91-224C-44F1-A881-E81275A09D1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4865-4E98-4F49-8C47-57FDF792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29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91-224C-44F1-A881-E81275A09D1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4865-4E98-4F49-8C47-57FDF792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22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91-224C-44F1-A881-E81275A09D1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4865-4E98-4F49-8C47-57FDF792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06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2A91-224C-44F1-A881-E81275A09D1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204865-4E98-4F49-8C47-57FDF7920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69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dirty="0" err="1" smtClean="0"/>
              <a:t>Analysing</a:t>
            </a:r>
            <a:r>
              <a:rPr lang="en-US" sz="6600" dirty="0" smtClean="0"/>
              <a:t> Amazon Sales data 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89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Sales management has gained importance to meet increasing competition and </a:t>
            </a:r>
            <a:r>
              <a:rPr lang="en-US" sz="2400" dirty="0" smtClean="0"/>
              <a:t>the need </a:t>
            </a:r>
            <a:r>
              <a:rPr lang="en-US" sz="2400" dirty="0"/>
              <a:t>for improved methods of distribution to reduce cost and to increase profits. </a:t>
            </a:r>
            <a:r>
              <a:rPr lang="en-US" sz="2400" dirty="0" smtClean="0"/>
              <a:t>Sales. Management </a:t>
            </a:r>
            <a:r>
              <a:rPr lang="en-US" sz="2400" dirty="0"/>
              <a:t>today is the most important function in a commercial and </a:t>
            </a:r>
            <a:r>
              <a:rPr lang="en-US" sz="2400" dirty="0" smtClean="0"/>
              <a:t>business. </a:t>
            </a:r>
            <a:r>
              <a:rPr lang="en-US" sz="2400" dirty="0" err="1" smtClean="0"/>
              <a:t>enterprise.Do</a:t>
            </a:r>
            <a:r>
              <a:rPr lang="en-US" sz="2400" dirty="0" smtClean="0"/>
              <a:t> </a:t>
            </a:r>
            <a:r>
              <a:rPr lang="en-US" sz="2400" dirty="0"/>
              <a:t>ETL: Extract-Transform-Load some Amazon dataset and find for </a:t>
            </a:r>
            <a:r>
              <a:rPr lang="en-US" sz="2400" dirty="0" smtClean="0"/>
              <a:t>me. Sales-trend </a:t>
            </a:r>
            <a:r>
              <a:rPr lang="en-US" sz="2400" dirty="0"/>
              <a:t>-&gt; month-wise, year-wise, </a:t>
            </a:r>
            <a:r>
              <a:rPr lang="en-US" sz="2400" dirty="0" err="1" smtClean="0"/>
              <a:t>yearly_month</a:t>
            </a:r>
            <a:r>
              <a:rPr lang="en-US" sz="2400" dirty="0" smtClean="0"/>
              <a:t>-wise .Find </a:t>
            </a:r>
            <a:r>
              <a:rPr lang="en-US" sz="2400" dirty="0"/>
              <a:t>key metrics and factors and show the meaningful relationships </a:t>
            </a:r>
            <a:r>
              <a:rPr lang="en-US" sz="2400" dirty="0" smtClean="0"/>
              <a:t>between attributes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858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56" y="609600"/>
            <a:ext cx="10187759" cy="5727818"/>
          </a:xfrm>
        </p:spPr>
      </p:pic>
    </p:spTree>
    <p:extLst>
      <p:ext uri="{BB962C8B-B14F-4D97-AF65-F5344CB8AC3E}">
        <p14:creationId xmlns:p14="http://schemas.microsoft.com/office/powerpoint/2010/main" val="10135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81913"/>
            <a:ext cx="10114935" cy="5686875"/>
          </a:xfrm>
        </p:spPr>
      </p:pic>
    </p:spTree>
    <p:extLst>
      <p:ext uri="{BB962C8B-B14F-4D97-AF65-F5344CB8AC3E}">
        <p14:creationId xmlns:p14="http://schemas.microsoft.com/office/powerpoint/2010/main" val="10857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60" y="386379"/>
            <a:ext cx="10309132" cy="5796057"/>
          </a:xfrm>
        </p:spPr>
      </p:pic>
    </p:spTree>
    <p:extLst>
      <p:ext uri="{BB962C8B-B14F-4D97-AF65-F5344CB8AC3E}">
        <p14:creationId xmlns:p14="http://schemas.microsoft.com/office/powerpoint/2010/main" val="301484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9600"/>
            <a:ext cx="9839277" cy="5531893"/>
          </a:xfrm>
        </p:spPr>
      </p:pic>
    </p:spTree>
    <p:extLst>
      <p:ext uri="{BB962C8B-B14F-4D97-AF65-F5344CB8AC3E}">
        <p14:creationId xmlns:p14="http://schemas.microsoft.com/office/powerpoint/2010/main" val="40168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0310" y="1665027"/>
            <a:ext cx="7233314" cy="35211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089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82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Analysing Amazon Sales data </vt:lpstr>
      <vt:lpstr>Problem Statement: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Amazon Sales data </dc:title>
  <dc:creator>GURUPRASAD</dc:creator>
  <cp:lastModifiedBy>GURUPRASAD</cp:lastModifiedBy>
  <cp:revision>1</cp:revision>
  <dcterms:created xsi:type="dcterms:W3CDTF">2024-02-26T19:13:37Z</dcterms:created>
  <dcterms:modified xsi:type="dcterms:W3CDTF">2024-02-26T19:21:32Z</dcterms:modified>
</cp:coreProperties>
</file>