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  <p:sldMasterId id="2147483797" r:id="rId2"/>
    <p:sldMasterId id="2147483821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4" r:id="rId8"/>
    <p:sldId id="261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E9F75F-01D0-441F-8283-44DE531532B9}" type="doc">
      <dgm:prSet loTypeId="urn:microsoft.com/office/officeart/2008/layout/Lin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EBC104D2-EC72-4DAE-9BAA-33E92622DCE8}">
      <dgm:prSet/>
      <dgm:spPr/>
      <dgm:t>
        <a:bodyPr/>
        <a:lstStyle/>
        <a:p>
          <a:r>
            <a:rPr lang="en-US"/>
            <a:t>Information about the dataset</a:t>
          </a:r>
        </a:p>
      </dgm:t>
    </dgm:pt>
    <dgm:pt modelId="{3F64F383-F6AF-4084-A44D-39FA1E64C6FE}" type="parTrans" cxnId="{8AEE6FA8-BFAD-4409-BDA5-6ACCECE09AD7}">
      <dgm:prSet/>
      <dgm:spPr/>
      <dgm:t>
        <a:bodyPr/>
        <a:lstStyle/>
        <a:p>
          <a:endParaRPr lang="en-US"/>
        </a:p>
      </dgm:t>
    </dgm:pt>
    <dgm:pt modelId="{16E074B9-6922-4F94-BEB6-AECF5A703CEC}" type="sibTrans" cxnId="{8AEE6FA8-BFAD-4409-BDA5-6ACCECE09AD7}">
      <dgm:prSet/>
      <dgm:spPr/>
      <dgm:t>
        <a:bodyPr/>
        <a:lstStyle/>
        <a:p>
          <a:endParaRPr lang="en-US"/>
        </a:p>
      </dgm:t>
    </dgm:pt>
    <dgm:pt modelId="{7C444FC5-2963-43F3-BDBE-4EC610954A73}">
      <dgm:prSet/>
      <dgm:spPr/>
      <dgm:t>
        <a:bodyPr/>
        <a:lstStyle/>
        <a:p>
          <a:r>
            <a:rPr lang="en-US"/>
            <a:t>Why I selected the database?</a:t>
          </a:r>
        </a:p>
      </dgm:t>
    </dgm:pt>
    <dgm:pt modelId="{BAF899BE-400E-42B0-B591-26200752B5D6}" type="parTrans" cxnId="{FCC10E26-FA82-4235-B396-DB6080110174}">
      <dgm:prSet/>
      <dgm:spPr/>
      <dgm:t>
        <a:bodyPr/>
        <a:lstStyle/>
        <a:p>
          <a:endParaRPr lang="en-US"/>
        </a:p>
      </dgm:t>
    </dgm:pt>
    <dgm:pt modelId="{798BAC2E-E221-4480-B2B8-46A6C44A076C}" type="sibTrans" cxnId="{FCC10E26-FA82-4235-B396-DB6080110174}">
      <dgm:prSet/>
      <dgm:spPr/>
      <dgm:t>
        <a:bodyPr/>
        <a:lstStyle/>
        <a:p>
          <a:endParaRPr lang="en-US"/>
        </a:p>
      </dgm:t>
    </dgm:pt>
    <dgm:pt modelId="{509CB7B5-CD9D-461E-BBDA-C9F506134346}">
      <dgm:prSet/>
      <dgm:spPr/>
      <dgm:t>
        <a:bodyPr/>
        <a:lstStyle/>
        <a:p>
          <a:r>
            <a:rPr lang="en-US"/>
            <a:t>Purpose of analysis</a:t>
          </a:r>
        </a:p>
      </dgm:t>
    </dgm:pt>
    <dgm:pt modelId="{567317BC-3C61-4B6E-8B8E-6443BF665C18}" type="parTrans" cxnId="{6C32CB9C-5B9C-451E-9AB3-82349663B998}">
      <dgm:prSet/>
      <dgm:spPr/>
      <dgm:t>
        <a:bodyPr/>
        <a:lstStyle/>
        <a:p>
          <a:endParaRPr lang="en-US"/>
        </a:p>
      </dgm:t>
    </dgm:pt>
    <dgm:pt modelId="{BA40E7C8-641E-490E-AA5D-8657DD63EBBC}" type="sibTrans" cxnId="{6C32CB9C-5B9C-451E-9AB3-82349663B998}">
      <dgm:prSet/>
      <dgm:spPr/>
      <dgm:t>
        <a:bodyPr/>
        <a:lstStyle/>
        <a:p>
          <a:endParaRPr lang="en-US"/>
        </a:p>
      </dgm:t>
    </dgm:pt>
    <dgm:pt modelId="{22540309-DCC8-4AA9-B517-76D5C893FF39}">
      <dgm:prSet/>
      <dgm:spPr/>
      <dgm:t>
        <a:bodyPr/>
        <a:lstStyle/>
        <a:p>
          <a:r>
            <a:rPr lang="en-US" dirty="0"/>
            <a:t>Data Model</a:t>
          </a:r>
        </a:p>
      </dgm:t>
    </dgm:pt>
    <dgm:pt modelId="{296BF453-468F-408A-9286-72CC49852B57}" type="parTrans" cxnId="{ED7FD0E4-817C-4201-9ACC-57DCF3C33D64}">
      <dgm:prSet/>
      <dgm:spPr/>
      <dgm:t>
        <a:bodyPr/>
        <a:lstStyle/>
        <a:p>
          <a:endParaRPr lang="en-US"/>
        </a:p>
      </dgm:t>
    </dgm:pt>
    <dgm:pt modelId="{208B6729-BEA1-4EE2-B1E2-058F40B25442}" type="sibTrans" cxnId="{ED7FD0E4-817C-4201-9ACC-57DCF3C33D64}">
      <dgm:prSet/>
      <dgm:spPr/>
      <dgm:t>
        <a:bodyPr/>
        <a:lstStyle/>
        <a:p>
          <a:endParaRPr lang="en-US"/>
        </a:p>
      </dgm:t>
    </dgm:pt>
    <dgm:pt modelId="{BCB182AB-02FA-4EBA-8347-531430A91910}">
      <dgm:prSet/>
      <dgm:spPr/>
      <dgm:t>
        <a:bodyPr/>
        <a:lstStyle/>
        <a:p>
          <a:r>
            <a:rPr lang="en-US"/>
            <a:t>Measures</a:t>
          </a:r>
        </a:p>
      </dgm:t>
    </dgm:pt>
    <dgm:pt modelId="{3656F0E7-236D-416E-B631-B907C09963D1}" type="parTrans" cxnId="{73826437-B055-4160-B740-6E033055FB49}">
      <dgm:prSet/>
      <dgm:spPr/>
      <dgm:t>
        <a:bodyPr/>
        <a:lstStyle/>
        <a:p>
          <a:endParaRPr lang="en-US"/>
        </a:p>
      </dgm:t>
    </dgm:pt>
    <dgm:pt modelId="{AEE3797A-512B-47EB-AD66-17F212B727CE}" type="sibTrans" cxnId="{73826437-B055-4160-B740-6E033055FB49}">
      <dgm:prSet/>
      <dgm:spPr/>
      <dgm:t>
        <a:bodyPr/>
        <a:lstStyle/>
        <a:p>
          <a:endParaRPr lang="en-US"/>
        </a:p>
      </dgm:t>
    </dgm:pt>
    <dgm:pt modelId="{8AF1D5CF-AB6D-46ED-AB00-9FCC62B763B3}">
      <dgm:prSet/>
      <dgm:spPr/>
      <dgm:t>
        <a:bodyPr/>
        <a:lstStyle/>
        <a:p>
          <a:r>
            <a:rPr lang="en-US"/>
            <a:t>Dashboard</a:t>
          </a:r>
        </a:p>
      </dgm:t>
    </dgm:pt>
    <dgm:pt modelId="{AEF5E42C-1A0B-4ED3-B534-A4C8424825F7}" type="parTrans" cxnId="{0DE2E0CD-EBCB-4E54-AF02-DBEEE29557B8}">
      <dgm:prSet/>
      <dgm:spPr/>
      <dgm:t>
        <a:bodyPr/>
        <a:lstStyle/>
        <a:p>
          <a:endParaRPr lang="en-US"/>
        </a:p>
      </dgm:t>
    </dgm:pt>
    <dgm:pt modelId="{1D2C84F8-8ABD-40A6-9075-964B36EA1448}" type="sibTrans" cxnId="{0DE2E0CD-EBCB-4E54-AF02-DBEEE29557B8}">
      <dgm:prSet/>
      <dgm:spPr/>
      <dgm:t>
        <a:bodyPr/>
        <a:lstStyle/>
        <a:p>
          <a:endParaRPr lang="en-US"/>
        </a:p>
      </dgm:t>
    </dgm:pt>
    <dgm:pt modelId="{330994B6-59B3-4E67-BEF5-6DF8BFF1DAB1}">
      <dgm:prSet/>
      <dgm:spPr/>
      <dgm:t>
        <a:bodyPr/>
        <a:lstStyle/>
        <a:p>
          <a:r>
            <a:rPr lang="en-US"/>
            <a:t>Conclusion</a:t>
          </a:r>
        </a:p>
      </dgm:t>
    </dgm:pt>
    <dgm:pt modelId="{DF24840C-2EE5-4A25-9020-196810376A71}" type="parTrans" cxnId="{02F9A835-8167-4317-A079-01A2EA9BE299}">
      <dgm:prSet/>
      <dgm:spPr/>
      <dgm:t>
        <a:bodyPr/>
        <a:lstStyle/>
        <a:p>
          <a:endParaRPr lang="en-US"/>
        </a:p>
      </dgm:t>
    </dgm:pt>
    <dgm:pt modelId="{1EE1B13E-1372-4713-BEF8-7DDD271B9AAE}" type="sibTrans" cxnId="{02F9A835-8167-4317-A079-01A2EA9BE299}">
      <dgm:prSet/>
      <dgm:spPr/>
      <dgm:t>
        <a:bodyPr/>
        <a:lstStyle/>
        <a:p>
          <a:endParaRPr lang="en-US"/>
        </a:p>
      </dgm:t>
    </dgm:pt>
    <dgm:pt modelId="{22E1C843-7CE6-4535-BECD-74B8A5BE59D1}" type="pres">
      <dgm:prSet presAssocID="{02E9F75F-01D0-441F-8283-44DE531532B9}" presName="vert0" presStyleCnt="0">
        <dgm:presLayoutVars>
          <dgm:dir/>
          <dgm:animOne val="branch"/>
          <dgm:animLvl val="lvl"/>
        </dgm:presLayoutVars>
      </dgm:prSet>
      <dgm:spPr/>
    </dgm:pt>
    <dgm:pt modelId="{B5CE2F3E-EAEB-449B-B871-2962D2B3CFF5}" type="pres">
      <dgm:prSet presAssocID="{EBC104D2-EC72-4DAE-9BAA-33E92622DCE8}" presName="thickLine" presStyleLbl="alignNode1" presStyleIdx="0" presStyleCnt="7"/>
      <dgm:spPr/>
    </dgm:pt>
    <dgm:pt modelId="{AE98EBC6-1F37-481C-BEBE-98EC1AEEDFBC}" type="pres">
      <dgm:prSet presAssocID="{EBC104D2-EC72-4DAE-9BAA-33E92622DCE8}" presName="horz1" presStyleCnt="0"/>
      <dgm:spPr/>
    </dgm:pt>
    <dgm:pt modelId="{896545CA-9C35-41ED-BA5A-60B46D4237E8}" type="pres">
      <dgm:prSet presAssocID="{EBC104D2-EC72-4DAE-9BAA-33E92622DCE8}" presName="tx1" presStyleLbl="revTx" presStyleIdx="0" presStyleCnt="7"/>
      <dgm:spPr/>
    </dgm:pt>
    <dgm:pt modelId="{153226FD-56C5-4CF4-80BD-8551F3C2756E}" type="pres">
      <dgm:prSet presAssocID="{EBC104D2-EC72-4DAE-9BAA-33E92622DCE8}" presName="vert1" presStyleCnt="0"/>
      <dgm:spPr/>
    </dgm:pt>
    <dgm:pt modelId="{2DAF0423-2EAF-4818-B33A-8AB11C036FAF}" type="pres">
      <dgm:prSet presAssocID="{7C444FC5-2963-43F3-BDBE-4EC610954A73}" presName="thickLine" presStyleLbl="alignNode1" presStyleIdx="1" presStyleCnt="7"/>
      <dgm:spPr/>
    </dgm:pt>
    <dgm:pt modelId="{22239CEF-9E7C-4186-B770-DC1D70015461}" type="pres">
      <dgm:prSet presAssocID="{7C444FC5-2963-43F3-BDBE-4EC610954A73}" presName="horz1" presStyleCnt="0"/>
      <dgm:spPr/>
    </dgm:pt>
    <dgm:pt modelId="{E01B8E6C-08FC-4A1F-94FE-F299F5D0ECC9}" type="pres">
      <dgm:prSet presAssocID="{7C444FC5-2963-43F3-BDBE-4EC610954A73}" presName="tx1" presStyleLbl="revTx" presStyleIdx="1" presStyleCnt="7"/>
      <dgm:spPr/>
    </dgm:pt>
    <dgm:pt modelId="{0F158E51-A846-4F56-B8B6-CABDD3FC9638}" type="pres">
      <dgm:prSet presAssocID="{7C444FC5-2963-43F3-BDBE-4EC610954A73}" presName="vert1" presStyleCnt="0"/>
      <dgm:spPr/>
    </dgm:pt>
    <dgm:pt modelId="{300193CF-0904-4BF5-88B4-4F8A63B4A062}" type="pres">
      <dgm:prSet presAssocID="{509CB7B5-CD9D-461E-BBDA-C9F506134346}" presName="thickLine" presStyleLbl="alignNode1" presStyleIdx="2" presStyleCnt="7"/>
      <dgm:spPr/>
    </dgm:pt>
    <dgm:pt modelId="{A977B6DD-B5AA-42C8-A5A7-0F2573036832}" type="pres">
      <dgm:prSet presAssocID="{509CB7B5-CD9D-461E-BBDA-C9F506134346}" presName="horz1" presStyleCnt="0"/>
      <dgm:spPr/>
    </dgm:pt>
    <dgm:pt modelId="{3546D918-2FB3-458E-B42F-EA4E99AEA0DC}" type="pres">
      <dgm:prSet presAssocID="{509CB7B5-CD9D-461E-BBDA-C9F506134346}" presName="tx1" presStyleLbl="revTx" presStyleIdx="2" presStyleCnt="7"/>
      <dgm:spPr/>
    </dgm:pt>
    <dgm:pt modelId="{2F5EF8B5-9C77-4BF2-A5F4-5D091EAB2E7B}" type="pres">
      <dgm:prSet presAssocID="{509CB7B5-CD9D-461E-BBDA-C9F506134346}" presName="vert1" presStyleCnt="0"/>
      <dgm:spPr/>
    </dgm:pt>
    <dgm:pt modelId="{5F75E5EA-7EC0-4F60-AE23-5A94D033A42F}" type="pres">
      <dgm:prSet presAssocID="{22540309-DCC8-4AA9-B517-76D5C893FF39}" presName="thickLine" presStyleLbl="alignNode1" presStyleIdx="3" presStyleCnt="7"/>
      <dgm:spPr/>
    </dgm:pt>
    <dgm:pt modelId="{5A8E754D-21CC-426E-9ACC-0ED6B1C7BA25}" type="pres">
      <dgm:prSet presAssocID="{22540309-DCC8-4AA9-B517-76D5C893FF39}" presName="horz1" presStyleCnt="0"/>
      <dgm:spPr/>
    </dgm:pt>
    <dgm:pt modelId="{67726E25-2CFB-4D85-A615-C91724385CCC}" type="pres">
      <dgm:prSet presAssocID="{22540309-DCC8-4AA9-B517-76D5C893FF39}" presName="tx1" presStyleLbl="revTx" presStyleIdx="3" presStyleCnt="7"/>
      <dgm:spPr/>
    </dgm:pt>
    <dgm:pt modelId="{BB7C2F19-6651-405D-9CB7-A843082EA5E9}" type="pres">
      <dgm:prSet presAssocID="{22540309-DCC8-4AA9-B517-76D5C893FF39}" presName="vert1" presStyleCnt="0"/>
      <dgm:spPr/>
    </dgm:pt>
    <dgm:pt modelId="{A2FE540D-8248-4301-AB69-120C7E4A4F34}" type="pres">
      <dgm:prSet presAssocID="{BCB182AB-02FA-4EBA-8347-531430A91910}" presName="thickLine" presStyleLbl="alignNode1" presStyleIdx="4" presStyleCnt="7"/>
      <dgm:spPr/>
    </dgm:pt>
    <dgm:pt modelId="{0C27D95A-8017-4358-9286-4C12FE2C26E4}" type="pres">
      <dgm:prSet presAssocID="{BCB182AB-02FA-4EBA-8347-531430A91910}" presName="horz1" presStyleCnt="0"/>
      <dgm:spPr/>
    </dgm:pt>
    <dgm:pt modelId="{49200D95-7CD2-489D-A03E-2B860465060C}" type="pres">
      <dgm:prSet presAssocID="{BCB182AB-02FA-4EBA-8347-531430A91910}" presName="tx1" presStyleLbl="revTx" presStyleIdx="4" presStyleCnt="7"/>
      <dgm:spPr/>
    </dgm:pt>
    <dgm:pt modelId="{88869E53-44D7-4826-BBED-613C46774518}" type="pres">
      <dgm:prSet presAssocID="{BCB182AB-02FA-4EBA-8347-531430A91910}" presName="vert1" presStyleCnt="0"/>
      <dgm:spPr/>
    </dgm:pt>
    <dgm:pt modelId="{2D11D465-1848-4673-84FC-9704D9ACC16C}" type="pres">
      <dgm:prSet presAssocID="{8AF1D5CF-AB6D-46ED-AB00-9FCC62B763B3}" presName="thickLine" presStyleLbl="alignNode1" presStyleIdx="5" presStyleCnt="7"/>
      <dgm:spPr/>
    </dgm:pt>
    <dgm:pt modelId="{93EA706E-88C0-4A3C-8599-59D290F8F368}" type="pres">
      <dgm:prSet presAssocID="{8AF1D5CF-AB6D-46ED-AB00-9FCC62B763B3}" presName="horz1" presStyleCnt="0"/>
      <dgm:spPr/>
    </dgm:pt>
    <dgm:pt modelId="{A4692117-90B7-47E2-A2E7-18C3C6B568D7}" type="pres">
      <dgm:prSet presAssocID="{8AF1D5CF-AB6D-46ED-AB00-9FCC62B763B3}" presName="tx1" presStyleLbl="revTx" presStyleIdx="5" presStyleCnt="7"/>
      <dgm:spPr/>
    </dgm:pt>
    <dgm:pt modelId="{88DA0471-0C46-4FF6-AC20-012A5BBFE53D}" type="pres">
      <dgm:prSet presAssocID="{8AF1D5CF-AB6D-46ED-AB00-9FCC62B763B3}" presName="vert1" presStyleCnt="0"/>
      <dgm:spPr/>
    </dgm:pt>
    <dgm:pt modelId="{7CA8D3EE-6EC9-496D-997D-4AF5C7D708F9}" type="pres">
      <dgm:prSet presAssocID="{330994B6-59B3-4E67-BEF5-6DF8BFF1DAB1}" presName="thickLine" presStyleLbl="alignNode1" presStyleIdx="6" presStyleCnt="7"/>
      <dgm:spPr/>
    </dgm:pt>
    <dgm:pt modelId="{84CBAA1B-36D9-4F78-82D9-BDB79279618A}" type="pres">
      <dgm:prSet presAssocID="{330994B6-59B3-4E67-BEF5-6DF8BFF1DAB1}" presName="horz1" presStyleCnt="0"/>
      <dgm:spPr/>
    </dgm:pt>
    <dgm:pt modelId="{F222B51F-A75D-483C-AB8E-3FD79EDDA772}" type="pres">
      <dgm:prSet presAssocID="{330994B6-59B3-4E67-BEF5-6DF8BFF1DAB1}" presName="tx1" presStyleLbl="revTx" presStyleIdx="6" presStyleCnt="7"/>
      <dgm:spPr/>
    </dgm:pt>
    <dgm:pt modelId="{8B96A63C-D852-4033-A82B-48A338F4FDEC}" type="pres">
      <dgm:prSet presAssocID="{330994B6-59B3-4E67-BEF5-6DF8BFF1DAB1}" presName="vert1" presStyleCnt="0"/>
      <dgm:spPr/>
    </dgm:pt>
  </dgm:ptLst>
  <dgm:cxnLst>
    <dgm:cxn modelId="{8C9B1F0B-7F04-40B7-B60A-3ACA61E9658D}" type="presOf" srcId="{22540309-DCC8-4AA9-B517-76D5C893FF39}" destId="{67726E25-2CFB-4D85-A615-C91724385CCC}" srcOrd="0" destOrd="0" presId="urn:microsoft.com/office/officeart/2008/layout/LinedList"/>
    <dgm:cxn modelId="{9F719725-6A73-4C75-8B5E-F21C2290CB32}" type="presOf" srcId="{330994B6-59B3-4E67-BEF5-6DF8BFF1DAB1}" destId="{F222B51F-A75D-483C-AB8E-3FD79EDDA772}" srcOrd="0" destOrd="0" presId="urn:microsoft.com/office/officeart/2008/layout/LinedList"/>
    <dgm:cxn modelId="{FCC10E26-FA82-4235-B396-DB6080110174}" srcId="{02E9F75F-01D0-441F-8283-44DE531532B9}" destId="{7C444FC5-2963-43F3-BDBE-4EC610954A73}" srcOrd="1" destOrd="0" parTransId="{BAF899BE-400E-42B0-B591-26200752B5D6}" sibTransId="{798BAC2E-E221-4480-B2B8-46A6C44A076C}"/>
    <dgm:cxn modelId="{02F9A835-8167-4317-A079-01A2EA9BE299}" srcId="{02E9F75F-01D0-441F-8283-44DE531532B9}" destId="{330994B6-59B3-4E67-BEF5-6DF8BFF1DAB1}" srcOrd="6" destOrd="0" parTransId="{DF24840C-2EE5-4A25-9020-196810376A71}" sibTransId="{1EE1B13E-1372-4713-BEF8-7DDD271B9AAE}"/>
    <dgm:cxn modelId="{73826437-B055-4160-B740-6E033055FB49}" srcId="{02E9F75F-01D0-441F-8283-44DE531532B9}" destId="{BCB182AB-02FA-4EBA-8347-531430A91910}" srcOrd="4" destOrd="0" parTransId="{3656F0E7-236D-416E-B631-B907C09963D1}" sibTransId="{AEE3797A-512B-47EB-AD66-17F212B727CE}"/>
    <dgm:cxn modelId="{58037D3F-4883-48EE-B820-2E6CE6DE32C6}" type="presOf" srcId="{EBC104D2-EC72-4DAE-9BAA-33E92622DCE8}" destId="{896545CA-9C35-41ED-BA5A-60B46D4237E8}" srcOrd="0" destOrd="0" presId="urn:microsoft.com/office/officeart/2008/layout/LinedList"/>
    <dgm:cxn modelId="{EB755E80-D127-40FF-9080-0A3A08A8FFCA}" type="presOf" srcId="{02E9F75F-01D0-441F-8283-44DE531532B9}" destId="{22E1C843-7CE6-4535-BECD-74B8A5BE59D1}" srcOrd="0" destOrd="0" presId="urn:microsoft.com/office/officeart/2008/layout/LinedList"/>
    <dgm:cxn modelId="{541A758C-2840-49D1-9A59-A0907DF044C1}" type="presOf" srcId="{BCB182AB-02FA-4EBA-8347-531430A91910}" destId="{49200D95-7CD2-489D-A03E-2B860465060C}" srcOrd="0" destOrd="0" presId="urn:microsoft.com/office/officeart/2008/layout/LinedList"/>
    <dgm:cxn modelId="{6C32CB9C-5B9C-451E-9AB3-82349663B998}" srcId="{02E9F75F-01D0-441F-8283-44DE531532B9}" destId="{509CB7B5-CD9D-461E-BBDA-C9F506134346}" srcOrd="2" destOrd="0" parTransId="{567317BC-3C61-4B6E-8B8E-6443BF665C18}" sibTransId="{BA40E7C8-641E-490E-AA5D-8657DD63EBBC}"/>
    <dgm:cxn modelId="{88898DA2-1A3C-4236-9386-F4D085FB8152}" type="presOf" srcId="{509CB7B5-CD9D-461E-BBDA-C9F506134346}" destId="{3546D918-2FB3-458E-B42F-EA4E99AEA0DC}" srcOrd="0" destOrd="0" presId="urn:microsoft.com/office/officeart/2008/layout/LinedList"/>
    <dgm:cxn modelId="{8AEE6FA8-BFAD-4409-BDA5-6ACCECE09AD7}" srcId="{02E9F75F-01D0-441F-8283-44DE531532B9}" destId="{EBC104D2-EC72-4DAE-9BAA-33E92622DCE8}" srcOrd="0" destOrd="0" parTransId="{3F64F383-F6AF-4084-A44D-39FA1E64C6FE}" sibTransId="{16E074B9-6922-4F94-BEB6-AECF5A703CEC}"/>
    <dgm:cxn modelId="{0DE2E0CD-EBCB-4E54-AF02-DBEEE29557B8}" srcId="{02E9F75F-01D0-441F-8283-44DE531532B9}" destId="{8AF1D5CF-AB6D-46ED-AB00-9FCC62B763B3}" srcOrd="5" destOrd="0" parTransId="{AEF5E42C-1A0B-4ED3-B534-A4C8424825F7}" sibTransId="{1D2C84F8-8ABD-40A6-9075-964B36EA1448}"/>
    <dgm:cxn modelId="{ED7FD0E4-817C-4201-9ACC-57DCF3C33D64}" srcId="{02E9F75F-01D0-441F-8283-44DE531532B9}" destId="{22540309-DCC8-4AA9-B517-76D5C893FF39}" srcOrd="3" destOrd="0" parTransId="{296BF453-468F-408A-9286-72CC49852B57}" sibTransId="{208B6729-BEA1-4EE2-B1E2-058F40B25442}"/>
    <dgm:cxn modelId="{4E27C0EA-35C3-4DBF-950E-544F36647478}" type="presOf" srcId="{8AF1D5CF-AB6D-46ED-AB00-9FCC62B763B3}" destId="{A4692117-90B7-47E2-A2E7-18C3C6B568D7}" srcOrd="0" destOrd="0" presId="urn:microsoft.com/office/officeart/2008/layout/LinedList"/>
    <dgm:cxn modelId="{192E49EF-B109-49F3-A318-7F0C34108C30}" type="presOf" srcId="{7C444FC5-2963-43F3-BDBE-4EC610954A73}" destId="{E01B8E6C-08FC-4A1F-94FE-F299F5D0ECC9}" srcOrd="0" destOrd="0" presId="urn:microsoft.com/office/officeart/2008/layout/LinedList"/>
    <dgm:cxn modelId="{EA2BC736-27D0-4136-BBF4-C001D7DED536}" type="presParOf" srcId="{22E1C843-7CE6-4535-BECD-74B8A5BE59D1}" destId="{B5CE2F3E-EAEB-449B-B871-2962D2B3CFF5}" srcOrd="0" destOrd="0" presId="urn:microsoft.com/office/officeart/2008/layout/LinedList"/>
    <dgm:cxn modelId="{7C82EF70-B598-42D4-9036-8BDCE3E0E83B}" type="presParOf" srcId="{22E1C843-7CE6-4535-BECD-74B8A5BE59D1}" destId="{AE98EBC6-1F37-481C-BEBE-98EC1AEEDFBC}" srcOrd="1" destOrd="0" presId="urn:microsoft.com/office/officeart/2008/layout/LinedList"/>
    <dgm:cxn modelId="{23C07982-898B-44A6-8079-96D6B4263FB2}" type="presParOf" srcId="{AE98EBC6-1F37-481C-BEBE-98EC1AEEDFBC}" destId="{896545CA-9C35-41ED-BA5A-60B46D4237E8}" srcOrd="0" destOrd="0" presId="urn:microsoft.com/office/officeart/2008/layout/LinedList"/>
    <dgm:cxn modelId="{4D277D13-28FB-40F4-A73C-48F628675D8B}" type="presParOf" srcId="{AE98EBC6-1F37-481C-BEBE-98EC1AEEDFBC}" destId="{153226FD-56C5-4CF4-80BD-8551F3C2756E}" srcOrd="1" destOrd="0" presId="urn:microsoft.com/office/officeart/2008/layout/LinedList"/>
    <dgm:cxn modelId="{E1EB3106-759F-483A-8874-D874AFB24F4A}" type="presParOf" srcId="{22E1C843-7CE6-4535-BECD-74B8A5BE59D1}" destId="{2DAF0423-2EAF-4818-B33A-8AB11C036FAF}" srcOrd="2" destOrd="0" presId="urn:microsoft.com/office/officeart/2008/layout/LinedList"/>
    <dgm:cxn modelId="{4677AAD4-7253-43E1-843F-563066B26B65}" type="presParOf" srcId="{22E1C843-7CE6-4535-BECD-74B8A5BE59D1}" destId="{22239CEF-9E7C-4186-B770-DC1D70015461}" srcOrd="3" destOrd="0" presId="urn:microsoft.com/office/officeart/2008/layout/LinedList"/>
    <dgm:cxn modelId="{6C4B054F-7970-40EA-9710-5B008F4A2FFB}" type="presParOf" srcId="{22239CEF-9E7C-4186-B770-DC1D70015461}" destId="{E01B8E6C-08FC-4A1F-94FE-F299F5D0ECC9}" srcOrd="0" destOrd="0" presId="urn:microsoft.com/office/officeart/2008/layout/LinedList"/>
    <dgm:cxn modelId="{B9A725BD-B504-40BE-947E-123DF0A0ADF2}" type="presParOf" srcId="{22239CEF-9E7C-4186-B770-DC1D70015461}" destId="{0F158E51-A846-4F56-B8B6-CABDD3FC9638}" srcOrd="1" destOrd="0" presId="urn:microsoft.com/office/officeart/2008/layout/LinedList"/>
    <dgm:cxn modelId="{B6E63D06-D2BF-4F4A-A838-4C6F4B36828A}" type="presParOf" srcId="{22E1C843-7CE6-4535-BECD-74B8A5BE59D1}" destId="{300193CF-0904-4BF5-88B4-4F8A63B4A062}" srcOrd="4" destOrd="0" presId="urn:microsoft.com/office/officeart/2008/layout/LinedList"/>
    <dgm:cxn modelId="{68489E7F-0122-42A4-962F-FDB5EFFD3D9F}" type="presParOf" srcId="{22E1C843-7CE6-4535-BECD-74B8A5BE59D1}" destId="{A977B6DD-B5AA-42C8-A5A7-0F2573036832}" srcOrd="5" destOrd="0" presId="urn:microsoft.com/office/officeart/2008/layout/LinedList"/>
    <dgm:cxn modelId="{CC416A48-90B8-422F-AFF6-8307E476A336}" type="presParOf" srcId="{A977B6DD-B5AA-42C8-A5A7-0F2573036832}" destId="{3546D918-2FB3-458E-B42F-EA4E99AEA0DC}" srcOrd="0" destOrd="0" presId="urn:microsoft.com/office/officeart/2008/layout/LinedList"/>
    <dgm:cxn modelId="{F8D285CF-3824-4EBD-874E-169981CD856E}" type="presParOf" srcId="{A977B6DD-B5AA-42C8-A5A7-0F2573036832}" destId="{2F5EF8B5-9C77-4BF2-A5F4-5D091EAB2E7B}" srcOrd="1" destOrd="0" presId="urn:microsoft.com/office/officeart/2008/layout/LinedList"/>
    <dgm:cxn modelId="{20D7E982-F18E-4D73-8F05-33AC5C0B20C0}" type="presParOf" srcId="{22E1C843-7CE6-4535-BECD-74B8A5BE59D1}" destId="{5F75E5EA-7EC0-4F60-AE23-5A94D033A42F}" srcOrd="6" destOrd="0" presId="urn:microsoft.com/office/officeart/2008/layout/LinedList"/>
    <dgm:cxn modelId="{528DB5DD-95F8-4813-9A78-6D150C122BC2}" type="presParOf" srcId="{22E1C843-7CE6-4535-BECD-74B8A5BE59D1}" destId="{5A8E754D-21CC-426E-9ACC-0ED6B1C7BA25}" srcOrd="7" destOrd="0" presId="urn:microsoft.com/office/officeart/2008/layout/LinedList"/>
    <dgm:cxn modelId="{62B479A2-2DAC-4EF5-A04F-309A9052A034}" type="presParOf" srcId="{5A8E754D-21CC-426E-9ACC-0ED6B1C7BA25}" destId="{67726E25-2CFB-4D85-A615-C91724385CCC}" srcOrd="0" destOrd="0" presId="urn:microsoft.com/office/officeart/2008/layout/LinedList"/>
    <dgm:cxn modelId="{4B4A304E-AC88-4E41-B82B-87ECC37A349B}" type="presParOf" srcId="{5A8E754D-21CC-426E-9ACC-0ED6B1C7BA25}" destId="{BB7C2F19-6651-405D-9CB7-A843082EA5E9}" srcOrd="1" destOrd="0" presId="urn:microsoft.com/office/officeart/2008/layout/LinedList"/>
    <dgm:cxn modelId="{CDD31D83-6BC1-4A3B-8089-6AF91653D41D}" type="presParOf" srcId="{22E1C843-7CE6-4535-BECD-74B8A5BE59D1}" destId="{A2FE540D-8248-4301-AB69-120C7E4A4F34}" srcOrd="8" destOrd="0" presId="urn:microsoft.com/office/officeart/2008/layout/LinedList"/>
    <dgm:cxn modelId="{0A4D9C7E-1684-46B7-BE97-FA90F7CA2CB5}" type="presParOf" srcId="{22E1C843-7CE6-4535-BECD-74B8A5BE59D1}" destId="{0C27D95A-8017-4358-9286-4C12FE2C26E4}" srcOrd="9" destOrd="0" presId="urn:microsoft.com/office/officeart/2008/layout/LinedList"/>
    <dgm:cxn modelId="{9DE924AF-8BFD-4D4C-B3F7-27EB390337F4}" type="presParOf" srcId="{0C27D95A-8017-4358-9286-4C12FE2C26E4}" destId="{49200D95-7CD2-489D-A03E-2B860465060C}" srcOrd="0" destOrd="0" presId="urn:microsoft.com/office/officeart/2008/layout/LinedList"/>
    <dgm:cxn modelId="{419B2B15-F7E0-4096-81BE-17AB1AC5A7D3}" type="presParOf" srcId="{0C27D95A-8017-4358-9286-4C12FE2C26E4}" destId="{88869E53-44D7-4826-BBED-613C46774518}" srcOrd="1" destOrd="0" presId="urn:microsoft.com/office/officeart/2008/layout/LinedList"/>
    <dgm:cxn modelId="{4CB16FD0-ACD6-4FBB-94C8-3445B2D2E909}" type="presParOf" srcId="{22E1C843-7CE6-4535-BECD-74B8A5BE59D1}" destId="{2D11D465-1848-4673-84FC-9704D9ACC16C}" srcOrd="10" destOrd="0" presId="urn:microsoft.com/office/officeart/2008/layout/LinedList"/>
    <dgm:cxn modelId="{954C061B-5AB0-4410-ABB2-81D23ECF48C0}" type="presParOf" srcId="{22E1C843-7CE6-4535-BECD-74B8A5BE59D1}" destId="{93EA706E-88C0-4A3C-8599-59D290F8F368}" srcOrd="11" destOrd="0" presId="urn:microsoft.com/office/officeart/2008/layout/LinedList"/>
    <dgm:cxn modelId="{D63F53FA-6994-40A0-8A40-C7DC53B72FE6}" type="presParOf" srcId="{93EA706E-88C0-4A3C-8599-59D290F8F368}" destId="{A4692117-90B7-47E2-A2E7-18C3C6B568D7}" srcOrd="0" destOrd="0" presId="urn:microsoft.com/office/officeart/2008/layout/LinedList"/>
    <dgm:cxn modelId="{91FE820C-80D7-463B-B6D9-739FF1E3385D}" type="presParOf" srcId="{93EA706E-88C0-4A3C-8599-59D290F8F368}" destId="{88DA0471-0C46-4FF6-AC20-012A5BBFE53D}" srcOrd="1" destOrd="0" presId="urn:microsoft.com/office/officeart/2008/layout/LinedList"/>
    <dgm:cxn modelId="{324F01E9-0D6F-4D5C-A61E-22F14CBE8A18}" type="presParOf" srcId="{22E1C843-7CE6-4535-BECD-74B8A5BE59D1}" destId="{7CA8D3EE-6EC9-496D-997D-4AF5C7D708F9}" srcOrd="12" destOrd="0" presId="urn:microsoft.com/office/officeart/2008/layout/LinedList"/>
    <dgm:cxn modelId="{2B6711AE-D2DD-4325-9505-4C6A24ACDF0F}" type="presParOf" srcId="{22E1C843-7CE6-4535-BECD-74B8A5BE59D1}" destId="{84CBAA1B-36D9-4F78-82D9-BDB79279618A}" srcOrd="13" destOrd="0" presId="urn:microsoft.com/office/officeart/2008/layout/LinedList"/>
    <dgm:cxn modelId="{5C3BA43C-CE41-422F-AB0F-24C0F22CC14A}" type="presParOf" srcId="{84CBAA1B-36D9-4F78-82D9-BDB79279618A}" destId="{F222B51F-A75D-483C-AB8E-3FD79EDDA772}" srcOrd="0" destOrd="0" presId="urn:microsoft.com/office/officeart/2008/layout/LinedList"/>
    <dgm:cxn modelId="{B9B37326-0A93-4861-81E1-DC91ECA3FDC4}" type="presParOf" srcId="{84CBAA1B-36D9-4F78-82D9-BDB79279618A}" destId="{8B96A63C-D852-4033-A82B-48A338F4FD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E2F3E-EAEB-449B-B871-2962D2B3CFF5}">
      <dsp:nvSpPr>
        <dsp:cNvPr id="0" name=""/>
        <dsp:cNvSpPr/>
      </dsp:nvSpPr>
      <dsp:spPr>
        <a:xfrm>
          <a:off x="0" y="454"/>
          <a:ext cx="96043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6545CA-9C35-41ED-BA5A-60B46D4237E8}">
      <dsp:nvSpPr>
        <dsp:cNvPr id="0" name=""/>
        <dsp:cNvSpPr/>
      </dsp:nvSpPr>
      <dsp:spPr>
        <a:xfrm>
          <a:off x="0" y="454"/>
          <a:ext cx="9604375" cy="531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Information about the dataset</a:t>
          </a:r>
        </a:p>
      </dsp:txBody>
      <dsp:txXfrm>
        <a:off x="0" y="454"/>
        <a:ext cx="9604375" cy="531759"/>
      </dsp:txXfrm>
    </dsp:sp>
    <dsp:sp modelId="{2DAF0423-2EAF-4818-B33A-8AB11C036FAF}">
      <dsp:nvSpPr>
        <dsp:cNvPr id="0" name=""/>
        <dsp:cNvSpPr/>
      </dsp:nvSpPr>
      <dsp:spPr>
        <a:xfrm>
          <a:off x="0" y="532214"/>
          <a:ext cx="96043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B8E6C-08FC-4A1F-94FE-F299F5D0ECC9}">
      <dsp:nvSpPr>
        <dsp:cNvPr id="0" name=""/>
        <dsp:cNvSpPr/>
      </dsp:nvSpPr>
      <dsp:spPr>
        <a:xfrm>
          <a:off x="0" y="532214"/>
          <a:ext cx="9604375" cy="531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Why I selected the database?</a:t>
          </a:r>
        </a:p>
      </dsp:txBody>
      <dsp:txXfrm>
        <a:off x="0" y="532214"/>
        <a:ext cx="9604375" cy="531759"/>
      </dsp:txXfrm>
    </dsp:sp>
    <dsp:sp modelId="{300193CF-0904-4BF5-88B4-4F8A63B4A062}">
      <dsp:nvSpPr>
        <dsp:cNvPr id="0" name=""/>
        <dsp:cNvSpPr/>
      </dsp:nvSpPr>
      <dsp:spPr>
        <a:xfrm>
          <a:off x="0" y="1063973"/>
          <a:ext cx="96043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6D918-2FB3-458E-B42F-EA4E99AEA0DC}">
      <dsp:nvSpPr>
        <dsp:cNvPr id="0" name=""/>
        <dsp:cNvSpPr/>
      </dsp:nvSpPr>
      <dsp:spPr>
        <a:xfrm>
          <a:off x="0" y="1063973"/>
          <a:ext cx="9604375" cy="531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Purpose of analysis</a:t>
          </a:r>
        </a:p>
      </dsp:txBody>
      <dsp:txXfrm>
        <a:off x="0" y="1063973"/>
        <a:ext cx="9604375" cy="531759"/>
      </dsp:txXfrm>
    </dsp:sp>
    <dsp:sp modelId="{5F75E5EA-7EC0-4F60-AE23-5A94D033A42F}">
      <dsp:nvSpPr>
        <dsp:cNvPr id="0" name=""/>
        <dsp:cNvSpPr/>
      </dsp:nvSpPr>
      <dsp:spPr>
        <a:xfrm>
          <a:off x="0" y="1595733"/>
          <a:ext cx="96043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26E25-2CFB-4D85-A615-C91724385CCC}">
      <dsp:nvSpPr>
        <dsp:cNvPr id="0" name=""/>
        <dsp:cNvSpPr/>
      </dsp:nvSpPr>
      <dsp:spPr>
        <a:xfrm>
          <a:off x="0" y="1595733"/>
          <a:ext cx="9604375" cy="531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Model</a:t>
          </a:r>
        </a:p>
      </dsp:txBody>
      <dsp:txXfrm>
        <a:off x="0" y="1595733"/>
        <a:ext cx="9604375" cy="531759"/>
      </dsp:txXfrm>
    </dsp:sp>
    <dsp:sp modelId="{A2FE540D-8248-4301-AB69-120C7E4A4F34}">
      <dsp:nvSpPr>
        <dsp:cNvPr id="0" name=""/>
        <dsp:cNvSpPr/>
      </dsp:nvSpPr>
      <dsp:spPr>
        <a:xfrm>
          <a:off x="0" y="2127493"/>
          <a:ext cx="96043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00D95-7CD2-489D-A03E-2B860465060C}">
      <dsp:nvSpPr>
        <dsp:cNvPr id="0" name=""/>
        <dsp:cNvSpPr/>
      </dsp:nvSpPr>
      <dsp:spPr>
        <a:xfrm>
          <a:off x="0" y="2127493"/>
          <a:ext cx="9604375" cy="531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Measures</a:t>
          </a:r>
        </a:p>
      </dsp:txBody>
      <dsp:txXfrm>
        <a:off x="0" y="2127493"/>
        <a:ext cx="9604375" cy="531759"/>
      </dsp:txXfrm>
    </dsp:sp>
    <dsp:sp modelId="{2D11D465-1848-4673-84FC-9704D9ACC16C}">
      <dsp:nvSpPr>
        <dsp:cNvPr id="0" name=""/>
        <dsp:cNvSpPr/>
      </dsp:nvSpPr>
      <dsp:spPr>
        <a:xfrm>
          <a:off x="0" y="2659253"/>
          <a:ext cx="96043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92117-90B7-47E2-A2E7-18C3C6B568D7}">
      <dsp:nvSpPr>
        <dsp:cNvPr id="0" name=""/>
        <dsp:cNvSpPr/>
      </dsp:nvSpPr>
      <dsp:spPr>
        <a:xfrm>
          <a:off x="0" y="2659253"/>
          <a:ext cx="9604375" cy="531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Dashboard</a:t>
          </a:r>
        </a:p>
      </dsp:txBody>
      <dsp:txXfrm>
        <a:off x="0" y="2659253"/>
        <a:ext cx="9604375" cy="531759"/>
      </dsp:txXfrm>
    </dsp:sp>
    <dsp:sp modelId="{7CA8D3EE-6EC9-496D-997D-4AF5C7D708F9}">
      <dsp:nvSpPr>
        <dsp:cNvPr id="0" name=""/>
        <dsp:cNvSpPr/>
      </dsp:nvSpPr>
      <dsp:spPr>
        <a:xfrm>
          <a:off x="0" y="3191012"/>
          <a:ext cx="96043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2B51F-A75D-483C-AB8E-3FD79EDDA772}">
      <dsp:nvSpPr>
        <dsp:cNvPr id="0" name=""/>
        <dsp:cNvSpPr/>
      </dsp:nvSpPr>
      <dsp:spPr>
        <a:xfrm>
          <a:off x="0" y="3191012"/>
          <a:ext cx="9604375" cy="531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Conclusion</a:t>
          </a:r>
        </a:p>
      </dsp:txBody>
      <dsp:txXfrm>
        <a:off x="0" y="3191012"/>
        <a:ext cx="9604375" cy="531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782D8-D6DF-4ADE-8D00-A68B661D4C6F}" type="datetimeFigureOut">
              <a:rPr lang="en-CA" smtClean="0"/>
              <a:t>2024-04-30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93834-5C32-4128-A5FC-1864FB5388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1736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93834-5C32-4128-A5FC-1864FB5388D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385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4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5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700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ECEE-D39D-9376-8BF6-9F6CA1771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CD897-73F9-8EDF-CF28-F843C723E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DA88B-6475-E3F4-6085-67D0F271D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DDE8A-A1CB-27F1-B0BB-B9307C7E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9B4AC-C8EF-6189-45E8-D6E3479F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27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D2C1-17FD-E198-E14C-AA58D6838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08CF-AFC7-274D-F669-795929D28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6B5C1-BD4C-3631-6485-4F1C2DB2F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4DA24-FAC1-CAE4-4065-128D45C05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51D57-CEA4-D7DD-1B59-5C81E442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7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752E-E966-C4C3-A980-DFFEEE27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08767-8E97-5C05-B4F1-7E5278A8B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15112-6F19-CDC2-6745-88DEC271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463CE-4BB4-D1D3-B790-429022E5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13850-8AAB-68A6-60CD-3212B82C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82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7EE5-F633-9552-BC16-DAB66292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0EAE5-3573-7BB4-B41D-BA7F56E5F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DD5E0-AEF6-FA9F-E9E4-99D478831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9C9C5-324D-A796-9A08-7186DCF7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BA52A-CD73-B501-1A49-3C98AB88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BB5F7-2B06-10F8-2AA5-C6B1A22B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98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AA14-08AA-FF12-4B23-6CCABF80D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5DDE7-45F1-8EBB-620A-39C8488C4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1F12C-E00F-EB01-0794-2D2DD0AA1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2CDAD-DDCA-B9D2-361B-48ADA259A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65655-64A0-84E7-7661-0A54C623C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7AA0C-A2C6-0AF2-C8C5-1316DF49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2886B-E591-E471-5BC5-C00C2D45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328F8-4056-3856-F0BB-ECBF6C5F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67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8C22-DEE8-F806-F2C8-F60422AD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AC7A5-0F8C-2440-4C29-657BACB3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626B0-CB97-2711-DE49-7597EBF1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8B90F-7EDA-019E-C1B3-0B6FA23A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5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51F596-A025-3066-AC62-CB31C1BC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16E35-71E5-6075-646C-2168D51A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DBF55-3313-7651-2739-3568C855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617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2D2F-2A39-E31F-4C4E-B2B42117F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664CF-79EB-E8D2-C5C2-3BD80D64B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B05F0-250C-95F8-A0AC-AA012CCBF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88B58-3193-5038-DA68-53AE1B80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75FE0-7978-F727-CFC1-CBF4C91D0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D017D-C55A-5D46-45E3-BA46F668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3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2837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96ABF-406B-11E7-EA29-A121C491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F6AFAB-DC4A-44F2-7EEB-8F83D544A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ADA1D-9F7B-607E-D329-73F89F2F3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32997-A7B0-385F-8B8E-26E89F61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B6AE1-272F-02EB-EA03-ACB46E06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13240-340C-29F2-9F0C-EC6E691F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527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B8764-9B76-79D1-D35F-1866EC64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59F4D-42A6-1F4C-A6DD-DE9E0EB60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2E41F-25C5-5DDD-61EF-59AD27C8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6961D-003C-04F9-945A-B5792081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E7171-F5BA-39EA-C830-2C323552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546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506DD-D542-0984-D68A-67D8AAF99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428C4-2EE6-9F8E-FB70-4ED4B6DB3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12D48-0570-DF48-9159-DEF1EDD3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1C583-0428-A8F5-BDD0-7CCEA21E1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53B02-1B03-C787-045F-A6F83D8A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098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790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368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287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373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804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543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6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4146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536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260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663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89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76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73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0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14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1E45834-53BD-4C8F-B791-CD5378F4150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79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70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514AC-0002-766E-5F3A-5EE91D98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6EE62-F547-DCA0-88C7-071309006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085B6-6ADD-4B31-8500-37D7A2CBF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071E1-B999-E831-C811-2B1E08F86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AC9AF-A573-E017-E1E3-DDB3C6273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6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basics.io/challenge/codebasics-resume-project-challenge/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40F28-B66E-2CE6-6121-2E2C332D1B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21875" r="-1" b="2187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C6652-79FC-B318-13A2-9E93972FF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271" y="1193800"/>
            <a:ext cx="3193050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aseline="0" dirty="0"/>
              <a:t>Final Presentation: Manage the Analytics Development Lifecycle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F5CF6D6-4325-A394-134D-924AB4B22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636" y="1193800"/>
            <a:ext cx="6085091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 dirty="0"/>
              <a:t>Presented by: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 dirty="0"/>
              <a:t>Youginkumar Raval</a:t>
            </a:r>
          </a:p>
        </p:txBody>
      </p: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40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707F3-0B09-8D98-316D-5620B792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Content</a:t>
            </a:r>
            <a:endParaRPr lang="en-CA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3147E7-DEBC-2229-FF58-313B8193C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387140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129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DB6DE-1E6E-2B4D-073C-BE767E18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INFORMATION ABOUT THE DATASET </a:t>
            </a:r>
            <a:endParaRPr lang="en-CA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8C4CD-3733-4CF8-71EA-22DE2B915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Dataset is taken from : </a:t>
            </a:r>
            <a:r>
              <a:rPr lang="en-US" dirty="0">
                <a:hlinkClick r:id="rId2"/>
              </a:rPr>
              <a:t>https://codebasics.io/challenge/codebasics-resume-project-challenge/5</a:t>
            </a:r>
            <a:endParaRPr lang="en-US" dirty="0"/>
          </a:p>
          <a:p>
            <a:r>
              <a:rPr lang="en-US" dirty="0"/>
              <a:t>The name of company is </a:t>
            </a:r>
            <a:r>
              <a:rPr lang="en-US" dirty="0" err="1"/>
              <a:t>AtliQ</a:t>
            </a:r>
            <a:r>
              <a:rPr lang="en-US" dirty="0"/>
              <a:t> mart, which is a growing FMCG manufacturer headquartered in Gujarat, India. </a:t>
            </a:r>
          </a:p>
          <a:p>
            <a:r>
              <a:rPr lang="en-US" dirty="0"/>
              <a:t>It is currently operational in three cities Surat, Ahmedabad and Vadodara.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314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5645-D0E9-9749-3CC1-6A27E870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Gill Sans MT (Body)"/>
              </a:rPr>
              <a:t>PURPOSE</a:t>
            </a:r>
            <a:r>
              <a:rPr lang="en-US" dirty="0"/>
              <a:t>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91429-6383-88AE-00B6-3B040A8C2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dirty="0">
                <a:latin typeface="Gill Sans MT (Body)"/>
              </a:rPr>
              <a:t>Problems with the delivery’s service level.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latin typeface="Gill Sans MT (Body)"/>
              </a:rPr>
              <a:t>The goal of Supply Chain Analytics team is to monitor every customer’s </a:t>
            </a:r>
            <a:r>
              <a:rPr lang="en-US" dirty="0" err="1">
                <a:latin typeface="Gill Sans MT (Body)"/>
              </a:rPr>
              <a:t>OT%‘On-time</a:t>
            </a:r>
            <a:r>
              <a:rPr lang="en-US" dirty="0">
                <a:latin typeface="Gill Sans MT (Body)"/>
              </a:rPr>
              <a:t> delivery (OT) %’, ‘In-full delivery (IF) %’, and </a:t>
            </a:r>
            <a:r>
              <a:rPr lang="en-US" dirty="0" err="1">
                <a:latin typeface="Gill Sans MT (Body)"/>
              </a:rPr>
              <a:t>OnTime</a:t>
            </a:r>
            <a:r>
              <a:rPr lang="en-US" dirty="0">
                <a:latin typeface="Gill Sans MT (Body)"/>
              </a:rPr>
              <a:t> in full (OTIF) %’ of the customer orders daily basis against the target service level set for each customer.</a:t>
            </a:r>
            <a:endParaRPr lang="en-CA" dirty="0">
              <a:latin typeface="Gill Sans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6291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9EDE-189C-AA10-BCF7-0349C4797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857" y="197963"/>
            <a:ext cx="3157577" cy="1312001"/>
          </a:xfrm>
        </p:spPr>
        <p:txBody>
          <a:bodyPr anchor="t">
            <a:normAutofit/>
          </a:bodyPr>
          <a:lstStyle/>
          <a:p>
            <a:r>
              <a:rPr lang="en-US" sz="2800" dirty="0"/>
              <a:t>DATA MODEL</a:t>
            </a:r>
            <a:endParaRPr lang="en-CA" sz="2800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D357B3D-84BB-47EE-B81A-6335961F1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138" y="2273608"/>
            <a:ext cx="3159432" cy="39409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D53DD-A14D-AE09-1E7B-C7AB1CAFC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643467"/>
            <a:ext cx="8519159" cy="622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07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7435F-D218-8DA3-6DD5-E4000874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/>
              <a:t>MEASURES</a:t>
            </a:r>
            <a:endParaRPr lang="en-CA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E8F3A7-71D1-52DF-E901-3F30E699F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251833"/>
              </p:ext>
            </p:extLst>
          </p:nvPr>
        </p:nvGraphicFramePr>
        <p:xfrm>
          <a:off x="2342272" y="2331497"/>
          <a:ext cx="7821782" cy="3723234"/>
        </p:xfrm>
        <a:graphic>
          <a:graphicData uri="http://schemas.openxmlformats.org/drawingml/2006/table">
            <a:tbl>
              <a:tblPr firstRow="1" bandRow="1"/>
              <a:tblGrid>
                <a:gridCol w="425949">
                  <a:extLst>
                    <a:ext uri="{9D8B030D-6E8A-4147-A177-3AD203B41FA5}">
                      <a16:colId xmlns:a16="http://schemas.microsoft.com/office/drawing/2014/main" val="267886119"/>
                    </a:ext>
                  </a:extLst>
                </a:gridCol>
                <a:gridCol w="1799343">
                  <a:extLst>
                    <a:ext uri="{9D8B030D-6E8A-4147-A177-3AD203B41FA5}">
                      <a16:colId xmlns:a16="http://schemas.microsoft.com/office/drawing/2014/main" val="861316287"/>
                    </a:ext>
                  </a:extLst>
                </a:gridCol>
                <a:gridCol w="1123936">
                  <a:extLst>
                    <a:ext uri="{9D8B030D-6E8A-4147-A177-3AD203B41FA5}">
                      <a16:colId xmlns:a16="http://schemas.microsoft.com/office/drawing/2014/main" val="1576685537"/>
                    </a:ext>
                  </a:extLst>
                </a:gridCol>
                <a:gridCol w="4472554">
                  <a:extLst>
                    <a:ext uri="{9D8B030D-6E8A-4147-A177-3AD203B41FA5}">
                      <a16:colId xmlns:a16="http://schemas.microsoft.com/office/drawing/2014/main" val="3100418976"/>
                    </a:ext>
                  </a:extLst>
                </a:gridCol>
              </a:tblGrid>
              <a:tr h="260310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Calibri" panose="020F0502020204030204" pitchFamily="34" charset="0"/>
                        </a:rPr>
                        <a:t>Sno</a:t>
                      </a:r>
                    </a:p>
                  </a:txBody>
                  <a:tcPr marL="8503" marR="8503" marT="8503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Calibri" panose="020F0502020204030204" pitchFamily="34" charset="0"/>
                        </a:rPr>
                        <a:t>Measures</a:t>
                      </a:r>
                    </a:p>
                  </a:txBody>
                  <a:tcPr marL="8503" marR="8503" marT="85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Calibri" panose="020F0502020204030204" pitchFamily="34" charset="0"/>
                        </a:rPr>
                        <a:t>Abbreviation</a:t>
                      </a:r>
                    </a:p>
                  </a:txBody>
                  <a:tcPr marL="8503" marR="8503" marT="85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8503" marR="8503" marT="85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610527"/>
                  </a:ext>
                </a:extLst>
              </a:tr>
              <a:tr h="260310"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03" marR="8503" marT="8503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Order Lines</a:t>
                      </a:r>
                    </a:p>
                  </a:txBody>
                  <a:tcPr marL="8503" marR="8503" marT="85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3" marR="8503" marT="85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all order lines in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fact_orders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table</a:t>
                      </a:r>
                    </a:p>
                  </a:txBody>
                  <a:tcPr marL="8503" marR="8503" marT="85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397141"/>
                  </a:ext>
                </a:extLst>
              </a:tr>
              <a:tr h="475266"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503" marR="8503" marT="8503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 Fill Rate</a:t>
                      </a:r>
                    </a:p>
                  </a:txBody>
                  <a:tcPr marL="8503" marR="8503" marT="85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LIFR %</a:t>
                      </a:r>
                    </a:p>
                  </a:txBody>
                  <a:tcPr marL="8503" marR="8503" marT="85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order lines shipped In Full Quantity / Total Order Lines</a:t>
                      </a:r>
                    </a:p>
                  </a:txBody>
                  <a:tcPr marL="8503" marR="8503" marT="85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939710"/>
                  </a:ext>
                </a:extLst>
              </a:tr>
              <a:tr h="260310"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03" marR="8503" marT="8503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 Fill Rate</a:t>
                      </a:r>
                    </a:p>
                  </a:txBody>
                  <a:tcPr marL="8503" marR="8503" marT="85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VOFR %</a:t>
                      </a:r>
                    </a:p>
                  </a:txBody>
                  <a:tcPr marL="8503" marR="8503" marT="85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Quantity shipped / Total Quantity Ordered</a:t>
                      </a:r>
                    </a:p>
                  </a:txBody>
                  <a:tcPr marL="8503" marR="8503" marT="85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438085"/>
                  </a:ext>
                </a:extLst>
              </a:tr>
              <a:tr h="260310"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03" marR="8503" marT="8503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Orders</a:t>
                      </a:r>
                    </a:p>
                  </a:txBody>
                  <a:tcPr marL="8503" marR="8503" marT="85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3" marR="8503" marT="85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3" marR="8503" marT="85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659478"/>
                  </a:ext>
                </a:extLst>
              </a:tr>
              <a:tr h="475266"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03" marR="8503" marT="8503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Time Delivery %</a:t>
                      </a:r>
                    </a:p>
                  </a:txBody>
                  <a:tcPr marL="8503" marR="8503" marT="85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 %</a:t>
                      </a:r>
                    </a:p>
                  </a:txBody>
                  <a:tcPr marL="8503" marR="8503" marT="85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orders delivered On Time / Total Number of Orders</a:t>
                      </a:r>
                    </a:p>
                  </a:txBody>
                  <a:tcPr marL="8503" marR="8503" marT="85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358762"/>
                  </a:ext>
                </a:extLst>
              </a:tr>
              <a:tr h="475266"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503" marR="8503" marT="8503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Full Delivery %</a:t>
                      </a:r>
                    </a:p>
                  </a:txBody>
                  <a:tcPr marL="8503" marR="8503" marT="85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%</a:t>
                      </a:r>
                    </a:p>
                  </a:txBody>
                  <a:tcPr marL="8503" marR="8503" marT="85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orders delivered in Full quantity / Total Number of Orders</a:t>
                      </a:r>
                    </a:p>
                  </a:txBody>
                  <a:tcPr marL="8503" marR="8503" marT="85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106535"/>
                  </a:ext>
                </a:extLst>
              </a:tr>
              <a:tr h="475266"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503" marR="8503" marT="8503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Time In Full %</a:t>
                      </a:r>
                    </a:p>
                  </a:txBody>
                  <a:tcPr marL="8503" marR="8503" marT="85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OTIF %</a:t>
                      </a:r>
                    </a:p>
                  </a:txBody>
                  <a:tcPr marL="8503" marR="8503" marT="85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orders delivered both IN Full &amp; On Time / Total Number of Orders</a:t>
                      </a:r>
                    </a:p>
                  </a:txBody>
                  <a:tcPr marL="8503" marR="8503" marT="85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5515262"/>
                  </a:ext>
                </a:extLst>
              </a:tr>
              <a:tr h="260310"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503" marR="8503" marT="8503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Time Target </a:t>
                      </a:r>
                    </a:p>
                  </a:txBody>
                  <a:tcPr marL="8503" marR="8503" marT="85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3" marR="8503" marT="85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On-Time Target </a:t>
                      </a:r>
                    </a:p>
                  </a:txBody>
                  <a:tcPr marL="8503" marR="8503" marT="85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888462"/>
                  </a:ext>
                </a:extLst>
              </a:tr>
              <a:tr h="260310"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503" marR="8503" marT="8503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Full Target </a:t>
                      </a:r>
                    </a:p>
                  </a:txBody>
                  <a:tcPr marL="8503" marR="8503" marT="85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3" marR="8503" marT="85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In-Full Target</a:t>
                      </a:r>
                    </a:p>
                  </a:txBody>
                  <a:tcPr marL="8503" marR="8503" marT="85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669895"/>
                  </a:ext>
                </a:extLst>
              </a:tr>
              <a:tr h="260310"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503" marR="8503" marT="8503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Time In Full Target </a:t>
                      </a:r>
                    </a:p>
                  </a:txBody>
                  <a:tcPr marL="8503" marR="8503" marT="85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3" marR="8503" marT="85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OTIF Target</a:t>
                      </a:r>
                    </a:p>
                  </a:txBody>
                  <a:tcPr marL="8503" marR="8503" marT="85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607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93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E81312-D9B3-751C-56DA-1A0656607A52}"/>
              </a:ext>
            </a:extLst>
          </p:cNvPr>
          <p:cNvSpPr txBox="1"/>
          <p:nvPr/>
        </p:nvSpPr>
        <p:spPr>
          <a:xfrm>
            <a:off x="3311712" y="480060"/>
            <a:ext cx="5568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Gill Sans MT (Headings)"/>
              </a:rPr>
              <a:t>EXECUTIVE DASHBOARD</a:t>
            </a:r>
            <a:endParaRPr lang="en-CA" sz="3200" b="1" u="sng" dirty="0">
              <a:latin typeface="Gill Sans MT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EA815-8D12-9984-CD80-A01DC0F59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4A1D33-A253-C756-C863-3657242A6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1064835"/>
            <a:ext cx="10698480" cy="579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6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C6129A-26F5-0887-477F-17626EC30ACA}"/>
              </a:ext>
            </a:extLst>
          </p:cNvPr>
          <p:cNvSpPr txBox="1"/>
          <p:nvPr/>
        </p:nvSpPr>
        <p:spPr>
          <a:xfrm>
            <a:off x="3419856" y="-64712"/>
            <a:ext cx="5156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INSIGHTS DASHBOARD</a:t>
            </a:r>
            <a:endParaRPr lang="en-CA" sz="3200" b="1" u="sn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195139-EC42-CB64-7544-32B019A77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120EFB-DF8F-071A-ED2F-289560FD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4360"/>
            <a:ext cx="10408920" cy="599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71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7FFE1-F340-D808-A62F-6F2DC9B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u="sng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CONCLUSION: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B57E460-EF34-A107-C0C4-E47F597A727C}"/>
              </a:ext>
            </a:extLst>
          </p:cNvPr>
          <p:cNvSpPr txBox="1"/>
          <p:nvPr/>
        </p:nvSpPr>
        <p:spPr>
          <a:xfrm>
            <a:off x="4924851" y="1600199"/>
            <a:ext cx="6130003" cy="429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just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metrics like OT%, IF%, OTIF% are far behind the set target.</a:t>
            </a:r>
          </a:p>
          <a:p>
            <a:pPr marL="285750" indent="-228600" algn="just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Orders are delayed 0.69 days from the agreed date of delivery on an average.</a:t>
            </a:r>
          </a:p>
          <a:p>
            <a:pPr marL="285750" indent="-228600" algn="just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Lotus Mart, </a:t>
            </a:r>
            <a:r>
              <a:rPr lang="en-US" dirty="0" err="1"/>
              <a:t>Coolblue</a:t>
            </a:r>
            <a:r>
              <a:rPr lang="en-US" dirty="0"/>
              <a:t>, Acclaimed stores have the highest orders, also the most to deliver the products on time</a:t>
            </a:r>
          </a:p>
          <a:p>
            <a:pPr marL="285750" indent="-228600" algn="just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Ghee, curd and butter products are most delayed to get delivered.</a:t>
            </a:r>
          </a:p>
          <a:p>
            <a:pPr marL="285750" indent="-228600" algn="just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There is a huge gap in IF% for most of the customers. </a:t>
            </a:r>
          </a:p>
        </p:txBody>
      </p:sp>
    </p:spTree>
    <p:extLst>
      <p:ext uri="{BB962C8B-B14F-4D97-AF65-F5344CB8AC3E}">
        <p14:creationId xmlns:p14="http://schemas.microsoft.com/office/powerpoint/2010/main" val="23789678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1444</TotalTime>
  <Words>372</Words>
  <Application>Microsoft Office PowerPoint</Application>
  <PresentationFormat>Widescreen</PresentationFormat>
  <Paragraphs>70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Gill Sans MT</vt:lpstr>
      <vt:lpstr>Gill Sans MT (Body)</vt:lpstr>
      <vt:lpstr>Gill Sans MT (Headings)</vt:lpstr>
      <vt:lpstr>Gallery</vt:lpstr>
      <vt:lpstr>Office Theme</vt:lpstr>
      <vt:lpstr>1_Office Theme</vt:lpstr>
      <vt:lpstr>Final Presentation: Manage the Analytics Development Lifecycle</vt:lpstr>
      <vt:lpstr>Content</vt:lpstr>
      <vt:lpstr>INFORMATION ABOUT THE DATASET </vt:lpstr>
      <vt:lpstr>PURPOSE:</vt:lpstr>
      <vt:lpstr>DATA MODEL</vt:lpstr>
      <vt:lpstr>MEASURES</vt:lpstr>
      <vt:lpstr>PowerPoint Presentation</vt:lpstr>
      <vt:lpstr>PowerPoint Presentation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Presentation: Manage the Analytics Development Lifecycle</dc:title>
  <dc:creator>Youginkumar Raval</dc:creator>
  <cp:lastModifiedBy>Youginkumar Raval</cp:lastModifiedBy>
  <cp:revision>5</cp:revision>
  <dcterms:created xsi:type="dcterms:W3CDTF">2024-04-29T04:37:01Z</dcterms:created>
  <dcterms:modified xsi:type="dcterms:W3CDTF">2024-04-30T21:48:29Z</dcterms:modified>
</cp:coreProperties>
</file>