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handoutMasterIdLst>
    <p:handoutMasterId r:id="rId17"/>
  </p:handoutMasterIdLst>
  <p:sldIdLst>
    <p:sldId id="329" r:id="rId2"/>
    <p:sldId id="275" r:id="rId3"/>
    <p:sldId id="332" r:id="rId4"/>
    <p:sldId id="341" r:id="rId5"/>
    <p:sldId id="333" r:id="rId6"/>
    <p:sldId id="340" r:id="rId7"/>
    <p:sldId id="259" r:id="rId8"/>
    <p:sldId id="339" r:id="rId9"/>
    <p:sldId id="335" r:id="rId10"/>
    <p:sldId id="342" r:id="rId11"/>
    <p:sldId id="343" r:id="rId12"/>
    <p:sldId id="338" r:id="rId13"/>
    <p:sldId id="321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3" autoAdjust="0"/>
    <p:restoredTop sz="94434" autoAdjust="0"/>
  </p:normalViewPr>
  <p:slideViewPr>
    <p:cSldViewPr>
      <p:cViewPr varScale="1">
        <p:scale>
          <a:sx n="88" d="100"/>
          <a:sy n="88" d="100"/>
        </p:scale>
        <p:origin x="-130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FCC96-66B6-4F08-9BFF-5361D101BE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F348C8-1DD4-4D79-8B69-C4A17EF274B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FE2E297-A098-4A87-A82D-6634349DFA82}" type="parTrans" cxnId="{491EB996-ACD4-4FF7-8EF6-CB54BA4D3665}">
      <dgm:prSet/>
      <dgm:spPr/>
      <dgm:t>
        <a:bodyPr/>
        <a:lstStyle/>
        <a:p>
          <a:endParaRPr lang="en-US"/>
        </a:p>
      </dgm:t>
    </dgm:pt>
    <dgm:pt modelId="{2FDC5F9C-9712-41E7-98B3-3AAB3D12E7AA}" type="sibTrans" cxnId="{491EB996-ACD4-4FF7-8EF6-CB54BA4D3665}">
      <dgm:prSet/>
      <dgm:spPr/>
      <dgm:t>
        <a:bodyPr/>
        <a:lstStyle/>
        <a:p>
          <a:endParaRPr lang="en-US"/>
        </a:p>
      </dgm:t>
    </dgm:pt>
    <dgm:pt modelId="{E2ECB878-2BCB-49DC-A19A-A1CD1D679F1B}">
      <dgm:prSet phldrT="[Text]" custT="1"/>
      <dgm:spPr/>
      <dgm:t>
        <a:bodyPr/>
        <a:lstStyle/>
        <a:p>
          <a:endParaRPr lang="en-US" sz="1800" dirty="0"/>
        </a:p>
      </dgm:t>
    </dgm:pt>
    <dgm:pt modelId="{59C75089-8A7D-4CC2-8CD3-12D6997ACCB9}" type="parTrans" cxnId="{7369A65A-0B53-4E9C-ABD5-02A86B589585}">
      <dgm:prSet/>
      <dgm:spPr/>
      <dgm:t>
        <a:bodyPr/>
        <a:lstStyle/>
        <a:p>
          <a:endParaRPr lang="en-US"/>
        </a:p>
      </dgm:t>
    </dgm:pt>
    <dgm:pt modelId="{393C4E48-AF89-429A-84DA-1FC39E4D4BAB}" type="sibTrans" cxnId="{7369A65A-0B53-4E9C-ABD5-02A86B589585}">
      <dgm:prSet/>
      <dgm:spPr/>
      <dgm:t>
        <a:bodyPr/>
        <a:lstStyle/>
        <a:p>
          <a:endParaRPr lang="en-US"/>
        </a:p>
      </dgm:t>
    </dgm:pt>
    <dgm:pt modelId="{E68470AA-E1AF-486D-A883-6096A2D5E199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681CF8A6-3646-4B6F-A7AE-2C60AB0C02FA}" type="sibTrans" cxnId="{4DFA155A-8C30-4933-A7EE-42F65DDAEA31}">
      <dgm:prSet/>
      <dgm:spPr/>
      <dgm:t>
        <a:bodyPr/>
        <a:lstStyle/>
        <a:p>
          <a:endParaRPr lang="en-US"/>
        </a:p>
      </dgm:t>
    </dgm:pt>
    <dgm:pt modelId="{B1530753-CF27-4355-B723-957DC38F9222}" type="parTrans" cxnId="{4DFA155A-8C30-4933-A7EE-42F65DDAEA31}">
      <dgm:prSet/>
      <dgm:spPr/>
      <dgm:t>
        <a:bodyPr/>
        <a:lstStyle/>
        <a:p>
          <a:endParaRPr lang="en-US"/>
        </a:p>
      </dgm:t>
    </dgm:pt>
    <dgm:pt modelId="{445353D6-A632-4B4B-99EF-005F518E630B}">
      <dgm:prSet custT="1"/>
      <dgm:spPr/>
      <dgm:t>
        <a:bodyPr/>
        <a:lstStyle/>
        <a:p>
          <a:r>
            <a:rPr lang="en-US" sz="2400" b="0" dirty="0" smtClean="0">
              <a:latin typeface="Times New Roman" pitchFamily="18" charset="0"/>
              <a:cs typeface="Times New Roman" pitchFamily="18" charset="0"/>
            </a:rPr>
            <a:t>To find problem.</a:t>
          </a:r>
          <a:endParaRPr lang="en-US" sz="2400" b="0" dirty="0">
            <a:latin typeface="Times New Roman" pitchFamily="18" charset="0"/>
            <a:cs typeface="Times New Roman" pitchFamily="18" charset="0"/>
          </a:endParaRPr>
        </a:p>
      </dgm:t>
    </dgm:pt>
    <dgm:pt modelId="{0F330ABF-5FAF-42E4-B9B6-A5FF6B4FDBA4}" type="parTrans" cxnId="{24A67406-43DC-4349-9E60-9F1C419BAF38}">
      <dgm:prSet/>
      <dgm:spPr/>
      <dgm:t>
        <a:bodyPr/>
        <a:lstStyle/>
        <a:p>
          <a:endParaRPr lang="en-US"/>
        </a:p>
      </dgm:t>
    </dgm:pt>
    <dgm:pt modelId="{A3B3295E-84F1-4030-BF1F-7E6C0C1A04A6}" type="sibTrans" cxnId="{24A67406-43DC-4349-9E60-9F1C419BAF38}">
      <dgm:prSet/>
      <dgm:spPr/>
      <dgm:t>
        <a:bodyPr/>
        <a:lstStyle/>
        <a:p>
          <a:endParaRPr lang="en-US"/>
        </a:p>
      </dgm:t>
    </dgm:pt>
    <dgm:pt modelId="{9D0300E9-B679-4740-BB6F-79657BF13D32}">
      <dgm:prSet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Image Processing Technique</a:t>
          </a:r>
          <a:r>
            <a:rPr lang="en-US" sz="2400" dirty="0" smtClean="0"/>
            <a:t>.</a:t>
          </a:r>
          <a:endParaRPr lang="en-US" sz="2400" dirty="0"/>
        </a:p>
      </dgm:t>
    </dgm:pt>
    <dgm:pt modelId="{6C141D3E-234E-4C46-80EF-7FF33B8E8359}" type="parTrans" cxnId="{C4E68BAC-C285-4C19-A653-41E0B7F91711}">
      <dgm:prSet/>
      <dgm:spPr/>
      <dgm:t>
        <a:bodyPr/>
        <a:lstStyle/>
        <a:p>
          <a:endParaRPr lang="en-US"/>
        </a:p>
      </dgm:t>
    </dgm:pt>
    <dgm:pt modelId="{88058321-D547-42E0-BD91-F45E0C96F7B2}" type="sibTrans" cxnId="{C4E68BAC-C285-4C19-A653-41E0B7F91711}">
      <dgm:prSet/>
      <dgm:spPr/>
      <dgm:t>
        <a:bodyPr/>
        <a:lstStyle/>
        <a:p>
          <a:endParaRPr lang="en-US"/>
        </a:p>
      </dgm:t>
    </dgm:pt>
    <dgm:pt modelId="{F135D498-1CE2-4F09-8719-03FB786F3DCA}">
      <dgm:prSet custT="1"/>
      <dgm:spPr/>
      <dgm:t>
        <a:bodyPr/>
        <a:lstStyle/>
        <a:p>
          <a:r>
            <a:rPr lang="en-US" sz="2400" b="0" dirty="0" smtClean="0"/>
            <a:t>3</a:t>
          </a:r>
          <a:endParaRPr lang="en-US" sz="2400" b="0" dirty="0"/>
        </a:p>
      </dgm:t>
    </dgm:pt>
    <dgm:pt modelId="{59A9CC6B-8CAA-423A-B76D-52055946DDB4}" type="parTrans" cxnId="{12E56F27-9F65-4674-A7BF-75640071821D}">
      <dgm:prSet/>
      <dgm:spPr/>
      <dgm:t>
        <a:bodyPr/>
        <a:lstStyle/>
        <a:p>
          <a:endParaRPr lang="en-US"/>
        </a:p>
      </dgm:t>
    </dgm:pt>
    <dgm:pt modelId="{C3F65A38-A84F-496C-BA0B-BC8AC7DE6B17}" type="sibTrans" cxnId="{12E56F27-9F65-4674-A7BF-75640071821D}">
      <dgm:prSet/>
      <dgm:spPr/>
      <dgm:t>
        <a:bodyPr/>
        <a:lstStyle/>
        <a:p>
          <a:endParaRPr lang="en-US"/>
        </a:p>
      </dgm:t>
    </dgm:pt>
    <dgm:pt modelId="{DB762014-7864-4677-B2DE-7007478C3489}">
      <dgm:prSet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Solution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504D7F82-6B16-4D28-B9F0-F1F4341A43F2}" type="parTrans" cxnId="{D112D61C-2015-4F72-83D1-FC60DB2FA15A}">
      <dgm:prSet/>
      <dgm:spPr/>
      <dgm:t>
        <a:bodyPr/>
        <a:lstStyle/>
        <a:p>
          <a:endParaRPr lang="en-US"/>
        </a:p>
      </dgm:t>
    </dgm:pt>
    <dgm:pt modelId="{7F3B42B8-44AC-4CB7-8F41-A78FF4F6AE10}" type="sibTrans" cxnId="{D112D61C-2015-4F72-83D1-FC60DB2FA15A}">
      <dgm:prSet/>
      <dgm:spPr/>
      <dgm:t>
        <a:bodyPr/>
        <a:lstStyle/>
        <a:p>
          <a:endParaRPr lang="en-US"/>
        </a:p>
      </dgm:t>
    </dgm:pt>
    <dgm:pt modelId="{BB3AC403-83F9-4554-9083-55877390F2F9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DDAD6F43-1E1A-4AC5-A6A5-FFBDAD81C729}" type="sibTrans" cxnId="{7BCE2025-FC2D-496C-9F86-1E527AFC49FA}">
      <dgm:prSet/>
      <dgm:spPr/>
      <dgm:t>
        <a:bodyPr/>
        <a:lstStyle/>
        <a:p>
          <a:endParaRPr lang="en-US"/>
        </a:p>
      </dgm:t>
    </dgm:pt>
    <dgm:pt modelId="{36EE870E-C590-4F21-AFEC-7D23B55C1295}" type="parTrans" cxnId="{7BCE2025-FC2D-496C-9F86-1E527AFC49FA}">
      <dgm:prSet/>
      <dgm:spPr/>
      <dgm:t>
        <a:bodyPr/>
        <a:lstStyle/>
        <a:p>
          <a:endParaRPr lang="en-US"/>
        </a:p>
      </dgm:t>
    </dgm:pt>
    <dgm:pt modelId="{25DE5859-B243-4FB0-97C0-E3D691F9997F}">
      <dgm:prSet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Checking performance of exist system.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E458B5F6-1C81-4A47-A9FC-5CF97177E286}" type="sibTrans" cxnId="{74803573-F866-4140-9514-6B1BA7B50DB0}">
      <dgm:prSet/>
      <dgm:spPr/>
      <dgm:t>
        <a:bodyPr/>
        <a:lstStyle/>
        <a:p>
          <a:endParaRPr lang="en-US"/>
        </a:p>
      </dgm:t>
    </dgm:pt>
    <dgm:pt modelId="{A402A882-9926-4117-9B99-F3C4614C9781}" type="parTrans" cxnId="{74803573-F866-4140-9514-6B1BA7B50DB0}">
      <dgm:prSet/>
      <dgm:spPr/>
      <dgm:t>
        <a:bodyPr/>
        <a:lstStyle/>
        <a:p>
          <a:endParaRPr lang="en-US"/>
        </a:p>
      </dgm:t>
    </dgm:pt>
    <dgm:pt modelId="{0F33132E-E1B9-43F8-944B-51B1EDB017AF}" type="pres">
      <dgm:prSet presAssocID="{796FCC96-66B6-4F08-9BFF-5361D101BE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525043-00F8-44D5-9820-BD70A3B0FD26}" type="pres">
      <dgm:prSet presAssocID="{ACF348C8-1DD4-4D79-8B69-C4A17EF274BC}" presName="composite" presStyleCnt="0"/>
      <dgm:spPr/>
    </dgm:pt>
    <dgm:pt modelId="{C9944D41-B5A7-475A-B9F4-449C8D85B0B1}" type="pres">
      <dgm:prSet presAssocID="{ACF348C8-1DD4-4D79-8B69-C4A17EF274B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22E31-2E39-4F17-8809-091CBFB715F9}" type="pres">
      <dgm:prSet presAssocID="{ACF348C8-1DD4-4D79-8B69-C4A17EF274B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9E544-5045-482F-9861-8715B26F4D29}" type="pres">
      <dgm:prSet presAssocID="{2FDC5F9C-9712-41E7-98B3-3AAB3D12E7AA}" presName="sp" presStyleCnt="0"/>
      <dgm:spPr/>
    </dgm:pt>
    <dgm:pt modelId="{B5619B79-2E95-4E0C-B236-4938FD922D63}" type="pres">
      <dgm:prSet presAssocID="{BB3AC403-83F9-4554-9083-55877390F2F9}" presName="composite" presStyleCnt="0"/>
      <dgm:spPr/>
    </dgm:pt>
    <dgm:pt modelId="{AEE38085-1E27-4B7F-89AC-EAD612F06AA8}" type="pres">
      <dgm:prSet presAssocID="{BB3AC403-83F9-4554-9083-55877390F2F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9C06B-9F43-42BB-9D29-4BB0EF54E4E7}" type="pres">
      <dgm:prSet presAssocID="{BB3AC403-83F9-4554-9083-55877390F2F9}" presName="descendantText" presStyleLbl="alignAcc1" presStyleIdx="1" presStyleCnt="4" custLinFactNeighborX="551" custLinFactNeighborY="-5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FE367-7977-4469-B600-C11B9A811408}" type="pres">
      <dgm:prSet presAssocID="{DDAD6F43-1E1A-4AC5-A6A5-FFBDAD81C729}" presName="sp" presStyleCnt="0"/>
      <dgm:spPr/>
    </dgm:pt>
    <dgm:pt modelId="{72B2D93A-92EF-4CF2-90A2-07E1BAE00536}" type="pres">
      <dgm:prSet presAssocID="{F135D498-1CE2-4F09-8719-03FB786F3DCA}" presName="composite" presStyleCnt="0"/>
      <dgm:spPr/>
    </dgm:pt>
    <dgm:pt modelId="{49538927-F6A8-416F-8017-D4EAE15089FF}" type="pres">
      <dgm:prSet presAssocID="{F135D498-1CE2-4F09-8719-03FB786F3DCA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DCC69-5965-4EE3-883B-E7681B1BE6FE}" type="pres">
      <dgm:prSet presAssocID="{F135D498-1CE2-4F09-8719-03FB786F3DCA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D9F96-0C74-45CF-9179-5698EC454810}" type="pres">
      <dgm:prSet presAssocID="{C3F65A38-A84F-496C-BA0B-BC8AC7DE6B17}" presName="sp" presStyleCnt="0"/>
      <dgm:spPr/>
    </dgm:pt>
    <dgm:pt modelId="{BFBC2F1C-3D84-443B-BD7B-9AE4A0887EB5}" type="pres">
      <dgm:prSet presAssocID="{E68470AA-E1AF-486D-A883-6096A2D5E199}" presName="composite" presStyleCnt="0"/>
      <dgm:spPr/>
    </dgm:pt>
    <dgm:pt modelId="{D0B6975E-6C5A-47C7-B0EE-96665392256A}" type="pres">
      <dgm:prSet presAssocID="{E68470AA-E1AF-486D-A883-6096A2D5E19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03811-4777-419E-BB8A-C460006940E4}" type="pres">
      <dgm:prSet presAssocID="{E68470AA-E1AF-486D-A883-6096A2D5E199}" presName="descendantText" presStyleLbl="alignAcc1" presStyleIdx="3" presStyleCnt="4" custScaleY="173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FA155A-8C30-4933-A7EE-42F65DDAEA31}" srcId="{796FCC96-66B6-4F08-9BFF-5361D101BE66}" destId="{E68470AA-E1AF-486D-A883-6096A2D5E199}" srcOrd="3" destOrd="0" parTransId="{B1530753-CF27-4355-B723-957DC38F9222}" sibTransId="{681CF8A6-3646-4B6F-A7AE-2C60AB0C02FA}"/>
    <dgm:cxn modelId="{A8EC2836-63F8-453A-A2AC-8019924CC47E}" type="presOf" srcId="{ACF348C8-1DD4-4D79-8B69-C4A17EF274BC}" destId="{C9944D41-B5A7-475A-B9F4-449C8D85B0B1}" srcOrd="0" destOrd="0" presId="urn:microsoft.com/office/officeart/2005/8/layout/chevron2"/>
    <dgm:cxn modelId="{491EB996-ACD4-4FF7-8EF6-CB54BA4D3665}" srcId="{796FCC96-66B6-4F08-9BFF-5361D101BE66}" destId="{ACF348C8-1DD4-4D79-8B69-C4A17EF274BC}" srcOrd="0" destOrd="0" parTransId="{2FE2E297-A098-4A87-A82D-6634349DFA82}" sibTransId="{2FDC5F9C-9712-41E7-98B3-3AAB3D12E7AA}"/>
    <dgm:cxn modelId="{9784919E-C53A-4254-8D01-991ECAFB7FA7}" type="presOf" srcId="{F135D498-1CE2-4F09-8719-03FB786F3DCA}" destId="{49538927-F6A8-416F-8017-D4EAE15089FF}" srcOrd="0" destOrd="0" presId="urn:microsoft.com/office/officeart/2005/8/layout/chevron2"/>
    <dgm:cxn modelId="{8DACACE7-D2A6-44AA-AC97-D4C463A458B2}" type="presOf" srcId="{DB762014-7864-4677-B2DE-7007478C3489}" destId="{B40DCC69-5965-4EE3-883B-E7681B1BE6FE}" srcOrd="0" destOrd="0" presId="urn:microsoft.com/office/officeart/2005/8/layout/chevron2"/>
    <dgm:cxn modelId="{D8D2E8F9-EAF7-48F5-ABD0-251EF527E0EA}" type="presOf" srcId="{9D0300E9-B679-4740-BB6F-79657BF13D32}" destId="{7D203811-4777-419E-BB8A-C460006940E4}" srcOrd="0" destOrd="0" presId="urn:microsoft.com/office/officeart/2005/8/layout/chevron2"/>
    <dgm:cxn modelId="{C4E68BAC-C285-4C19-A653-41E0B7F91711}" srcId="{E68470AA-E1AF-486D-A883-6096A2D5E199}" destId="{9D0300E9-B679-4740-BB6F-79657BF13D32}" srcOrd="0" destOrd="0" parTransId="{6C141D3E-234E-4C46-80EF-7FF33B8E8359}" sibTransId="{88058321-D547-42E0-BD91-F45E0C96F7B2}"/>
    <dgm:cxn modelId="{24A67406-43DC-4349-9E60-9F1C419BAF38}" srcId="{BB3AC403-83F9-4554-9083-55877390F2F9}" destId="{445353D6-A632-4B4B-99EF-005F518E630B}" srcOrd="0" destOrd="0" parTransId="{0F330ABF-5FAF-42E4-B9B6-A5FF6B4FDBA4}" sibTransId="{A3B3295E-84F1-4030-BF1F-7E6C0C1A04A6}"/>
    <dgm:cxn modelId="{D112D61C-2015-4F72-83D1-FC60DB2FA15A}" srcId="{F135D498-1CE2-4F09-8719-03FB786F3DCA}" destId="{DB762014-7864-4677-B2DE-7007478C3489}" srcOrd="0" destOrd="0" parTransId="{504D7F82-6B16-4D28-B9F0-F1F4341A43F2}" sibTransId="{7F3B42B8-44AC-4CB7-8F41-A78FF4F6AE10}"/>
    <dgm:cxn modelId="{71663E28-4FBC-4F82-A885-C0C0BE0BA50A}" type="presOf" srcId="{796FCC96-66B6-4F08-9BFF-5361D101BE66}" destId="{0F33132E-E1B9-43F8-944B-51B1EDB017AF}" srcOrd="0" destOrd="0" presId="urn:microsoft.com/office/officeart/2005/8/layout/chevron2"/>
    <dgm:cxn modelId="{BEE5EBED-320F-47B3-9D5F-EB68D4C00452}" type="presOf" srcId="{BB3AC403-83F9-4554-9083-55877390F2F9}" destId="{AEE38085-1E27-4B7F-89AC-EAD612F06AA8}" srcOrd="0" destOrd="0" presId="urn:microsoft.com/office/officeart/2005/8/layout/chevron2"/>
    <dgm:cxn modelId="{74803573-F866-4140-9514-6B1BA7B50DB0}" srcId="{ACF348C8-1DD4-4D79-8B69-C4A17EF274BC}" destId="{25DE5859-B243-4FB0-97C0-E3D691F9997F}" srcOrd="1" destOrd="0" parTransId="{A402A882-9926-4117-9B99-F3C4614C9781}" sibTransId="{E458B5F6-1C81-4A47-A9FC-5CF97177E286}"/>
    <dgm:cxn modelId="{23299080-0A7F-4DD6-BBB5-9CCD77A4FCCF}" type="presOf" srcId="{E2ECB878-2BCB-49DC-A19A-A1CD1D679F1B}" destId="{45022E31-2E39-4F17-8809-091CBFB715F9}" srcOrd="0" destOrd="0" presId="urn:microsoft.com/office/officeart/2005/8/layout/chevron2"/>
    <dgm:cxn modelId="{8F830435-C13B-41D4-BD31-E17899FDD49E}" type="presOf" srcId="{E68470AA-E1AF-486D-A883-6096A2D5E199}" destId="{D0B6975E-6C5A-47C7-B0EE-96665392256A}" srcOrd="0" destOrd="0" presId="urn:microsoft.com/office/officeart/2005/8/layout/chevron2"/>
    <dgm:cxn modelId="{7BCE2025-FC2D-496C-9F86-1E527AFC49FA}" srcId="{796FCC96-66B6-4F08-9BFF-5361D101BE66}" destId="{BB3AC403-83F9-4554-9083-55877390F2F9}" srcOrd="1" destOrd="0" parTransId="{36EE870E-C590-4F21-AFEC-7D23B55C1295}" sibTransId="{DDAD6F43-1E1A-4AC5-A6A5-FFBDAD81C729}"/>
    <dgm:cxn modelId="{12E56F27-9F65-4674-A7BF-75640071821D}" srcId="{796FCC96-66B6-4F08-9BFF-5361D101BE66}" destId="{F135D498-1CE2-4F09-8719-03FB786F3DCA}" srcOrd="2" destOrd="0" parTransId="{59A9CC6B-8CAA-423A-B76D-52055946DDB4}" sibTransId="{C3F65A38-A84F-496C-BA0B-BC8AC7DE6B17}"/>
    <dgm:cxn modelId="{09E81EB5-4133-4D64-9750-C824BC2C5E1E}" type="presOf" srcId="{25DE5859-B243-4FB0-97C0-E3D691F9997F}" destId="{45022E31-2E39-4F17-8809-091CBFB715F9}" srcOrd="0" destOrd="1" presId="urn:microsoft.com/office/officeart/2005/8/layout/chevron2"/>
    <dgm:cxn modelId="{7369A65A-0B53-4E9C-ABD5-02A86B589585}" srcId="{ACF348C8-1DD4-4D79-8B69-C4A17EF274BC}" destId="{E2ECB878-2BCB-49DC-A19A-A1CD1D679F1B}" srcOrd="0" destOrd="0" parTransId="{59C75089-8A7D-4CC2-8CD3-12D6997ACCB9}" sibTransId="{393C4E48-AF89-429A-84DA-1FC39E4D4BAB}"/>
    <dgm:cxn modelId="{DC096852-7681-4B26-B9C9-BD50146129C0}" type="presOf" srcId="{445353D6-A632-4B4B-99EF-005F518E630B}" destId="{7039C06B-9F43-42BB-9D29-4BB0EF54E4E7}" srcOrd="0" destOrd="0" presId="urn:microsoft.com/office/officeart/2005/8/layout/chevron2"/>
    <dgm:cxn modelId="{02551BCB-58B2-4313-AB8E-F4E43021DC7D}" type="presParOf" srcId="{0F33132E-E1B9-43F8-944B-51B1EDB017AF}" destId="{E0525043-00F8-44D5-9820-BD70A3B0FD26}" srcOrd="0" destOrd="0" presId="urn:microsoft.com/office/officeart/2005/8/layout/chevron2"/>
    <dgm:cxn modelId="{20DC6AB2-3701-45E6-A01D-5E33AECA58BD}" type="presParOf" srcId="{E0525043-00F8-44D5-9820-BD70A3B0FD26}" destId="{C9944D41-B5A7-475A-B9F4-449C8D85B0B1}" srcOrd="0" destOrd="0" presId="urn:microsoft.com/office/officeart/2005/8/layout/chevron2"/>
    <dgm:cxn modelId="{01F252AB-9B32-4680-B3D1-F0972EA4C8A9}" type="presParOf" srcId="{E0525043-00F8-44D5-9820-BD70A3B0FD26}" destId="{45022E31-2E39-4F17-8809-091CBFB715F9}" srcOrd="1" destOrd="0" presId="urn:microsoft.com/office/officeart/2005/8/layout/chevron2"/>
    <dgm:cxn modelId="{2D92D244-BF85-4769-900B-52F2313E054B}" type="presParOf" srcId="{0F33132E-E1B9-43F8-944B-51B1EDB017AF}" destId="{8239E544-5045-482F-9861-8715B26F4D29}" srcOrd="1" destOrd="0" presId="urn:microsoft.com/office/officeart/2005/8/layout/chevron2"/>
    <dgm:cxn modelId="{D5BD72FF-B4DA-4D6A-AB18-EFB1FE5FA8B5}" type="presParOf" srcId="{0F33132E-E1B9-43F8-944B-51B1EDB017AF}" destId="{B5619B79-2E95-4E0C-B236-4938FD922D63}" srcOrd="2" destOrd="0" presId="urn:microsoft.com/office/officeart/2005/8/layout/chevron2"/>
    <dgm:cxn modelId="{C9BC46B6-03D0-4C75-9C71-B9ACFB50EBF7}" type="presParOf" srcId="{B5619B79-2E95-4E0C-B236-4938FD922D63}" destId="{AEE38085-1E27-4B7F-89AC-EAD612F06AA8}" srcOrd="0" destOrd="0" presId="urn:microsoft.com/office/officeart/2005/8/layout/chevron2"/>
    <dgm:cxn modelId="{D88853D1-F25C-4F21-A5CD-FA9F61CD8B32}" type="presParOf" srcId="{B5619B79-2E95-4E0C-B236-4938FD922D63}" destId="{7039C06B-9F43-42BB-9D29-4BB0EF54E4E7}" srcOrd="1" destOrd="0" presId="urn:microsoft.com/office/officeart/2005/8/layout/chevron2"/>
    <dgm:cxn modelId="{6A2775C1-3249-4624-AB77-75856C7F02AC}" type="presParOf" srcId="{0F33132E-E1B9-43F8-944B-51B1EDB017AF}" destId="{D23FE367-7977-4469-B600-C11B9A811408}" srcOrd="3" destOrd="0" presId="urn:microsoft.com/office/officeart/2005/8/layout/chevron2"/>
    <dgm:cxn modelId="{F09EE645-92B9-4D78-95B9-315E1863C5A7}" type="presParOf" srcId="{0F33132E-E1B9-43F8-944B-51B1EDB017AF}" destId="{72B2D93A-92EF-4CF2-90A2-07E1BAE00536}" srcOrd="4" destOrd="0" presId="urn:microsoft.com/office/officeart/2005/8/layout/chevron2"/>
    <dgm:cxn modelId="{B1A50661-66D7-4900-9E09-88376AFAEED2}" type="presParOf" srcId="{72B2D93A-92EF-4CF2-90A2-07E1BAE00536}" destId="{49538927-F6A8-416F-8017-D4EAE15089FF}" srcOrd="0" destOrd="0" presId="urn:microsoft.com/office/officeart/2005/8/layout/chevron2"/>
    <dgm:cxn modelId="{CF274A8E-2A22-4C2D-95CB-0E66C9DD5D09}" type="presParOf" srcId="{72B2D93A-92EF-4CF2-90A2-07E1BAE00536}" destId="{B40DCC69-5965-4EE3-883B-E7681B1BE6FE}" srcOrd="1" destOrd="0" presId="urn:microsoft.com/office/officeart/2005/8/layout/chevron2"/>
    <dgm:cxn modelId="{8D8A5B06-BFCB-490B-BFBA-25111FAFCDF7}" type="presParOf" srcId="{0F33132E-E1B9-43F8-944B-51B1EDB017AF}" destId="{559D9F96-0C74-45CF-9179-5698EC454810}" srcOrd="5" destOrd="0" presId="urn:microsoft.com/office/officeart/2005/8/layout/chevron2"/>
    <dgm:cxn modelId="{9C31AF5C-551F-487B-B59C-53C50A9D03BB}" type="presParOf" srcId="{0F33132E-E1B9-43F8-944B-51B1EDB017AF}" destId="{BFBC2F1C-3D84-443B-BD7B-9AE4A0887EB5}" srcOrd="6" destOrd="0" presId="urn:microsoft.com/office/officeart/2005/8/layout/chevron2"/>
    <dgm:cxn modelId="{3FEFE13D-DE1A-420E-8043-74F1D5352F80}" type="presParOf" srcId="{BFBC2F1C-3D84-443B-BD7B-9AE4A0887EB5}" destId="{D0B6975E-6C5A-47C7-B0EE-96665392256A}" srcOrd="0" destOrd="0" presId="urn:microsoft.com/office/officeart/2005/8/layout/chevron2"/>
    <dgm:cxn modelId="{90563D44-1E11-4E88-B634-0F4A816312D4}" type="presParOf" srcId="{BFBC2F1C-3D84-443B-BD7B-9AE4A0887EB5}" destId="{7D203811-4777-419E-BB8A-C460006940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2902DE-646F-4A94-A8BD-1395AEA4F13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0D633E-C964-412F-AFAA-01D23B91AB1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72653368-920D-425D-8EF7-B659C2BBD344}" type="parTrans" cxnId="{F525FD7E-2428-4B2C-BAB9-A7CF4A924B4B}">
      <dgm:prSet/>
      <dgm:spPr/>
      <dgm:t>
        <a:bodyPr/>
        <a:lstStyle/>
        <a:p>
          <a:endParaRPr lang="en-US"/>
        </a:p>
      </dgm:t>
    </dgm:pt>
    <dgm:pt modelId="{D456706C-8B45-4F07-8FED-C1DB1A54D063}" type="sibTrans" cxnId="{F525FD7E-2428-4B2C-BAB9-A7CF4A924B4B}">
      <dgm:prSet/>
      <dgm:spPr/>
      <dgm:t>
        <a:bodyPr/>
        <a:lstStyle/>
        <a:p>
          <a:endParaRPr lang="en-US"/>
        </a:p>
      </dgm:t>
    </dgm:pt>
    <dgm:pt modelId="{3DD4EF3B-CF9E-4F4D-80EE-D778A98D1965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Testing</a:t>
          </a:r>
          <a:r>
            <a:rPr lang="en-US" sz="2400" dirty="0" smtClean="0"/>
            <a:t>.</a:t>
          </a:r>
          <a:endParaRPr lang="en-US" sz="2400" dirty="0"/>
        </a:p>
      </dgm:t>
    </dgm:pt>
    <dgm:pt modelId="{58FF5AE2-2F1F-4933-A32C-2E0BC1872121}" type="parTrans" cxnId="{39549DA9-CC69-4262-B101-F45EAA05C88A}">
      <dgm:prSet/>
      <dgm:spPr/>
      <dgm:t>
        <a:bodyPr/>
        <a:lstStyle/>
        <a:p>
          <a:endParaRPr lang="en-US"/>
        </a:p>
      </dgm:t>
    </dgm:pt>
    <dgm:pt modelId="{D3B1BC8B-42C5-43BB-90E8-8ADFAFEFE113}" type="sibTrans" cxnId="{39549DA9-CC69-4262-B101-F45EAA05C88A}">
      <dgm:prSet/>
      <dgm:spPr/>
      <dgm:t>
        <a:bodyPr/>
        <a:lstStyle/>
        <a:p>
          <a:endParaRPr lang="en-US"/>
        </a:p>
      </dgm:t>
    </dgm:pt>
    <dgm:pt modelId="{D0C581C6-8874-4B15-8B6D-AE1139322500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98DEE362-A35E-42D4-B2AB-FC0E751CCF52}" type="parTrans" cxnId="{4C1923DA-03D5-4599-9463-339D1A823D22}">
      <dgm:prSet/>
      <dgm:spPr/>
      <dgm:t>
        <a:bodyPr/>
        <a:lstStyle/>
        <a:p>
          <a:endParaRPr lang="en-US"/>
        </a:p>
      </dgm:t>
    </dgm:pt>
    <dgm:pt modelId="{75155595-7B64-4185-9548-0B308ABF13C1}" type="sibTrans" cxnId="{4C1923DA-03D5-4599-9463-339D1A823D22}">
      <dgm:prSet/>
      <dgm:spPr/>
      <dgm:t>
        <a:bodyPr/>
        <a:lstStyle/>
        <a:p>
          <a:endParaRPr lang="en-US"/>
        </a:p>
      </dgm:t>
    </dgm:pt>
    <dgm:pt modelId="{5F2BC07B-E919-4AA3-A669-7A3E1AD36EBB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Conclusion.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AF41DCAB-58D7-4E5B-B19F-AA1474630C3E}" type="parTrans" cxnId="{7294E3D4-BEA9-4CDA-851F-1338D6996D65}">
      <dgm:prSet/>
      <dgm:spPr/>
      <dgm:t>
        <a:bodyPr/>
        <a:lstStyle/>
        <a:p>
          <a:endParaRPr lang="en-US"/>
        </a:p>
      </dgm:t>
    </dgm:pt>
    <dgm:pt modelId="{B332DF83-CA80-44A1-B4D8-EB2FA1782B68}" type="sibTrans" cxnId="{7294E3D4-BEA9-4CDA-851F-1338D6996D65}">
      <dgm:prSet/>
      <dgm:spPr/>
      <dgm:t>
        <a:bodyPr/>
        <a:lstStyle/>
        <a:p>
          <a:endParaRPr lang="en-US"/>
        </a:p>
      </dgm:t>
    </dgm:pt>
    <dgm:pt modelId="{9039DA9E-C9A7-4110-B7D5-B4F6CADC262C}" type="pres">
      <dgm:prSet presAssocID="{CD2902DE-646F-4A94-A8BD-1395AEA4F1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B5ADBA-8DD3-4DFB-8AA3-68FB82399E8A}" type="pres">
      <dgm:prSet presAssocID="{1A0D633E-C964-412F-AFAA-01D23B91AB17}" presName="composite" presStyleCnt="0"/>
      <dgm:spPr/>
    </dgm:pt>
    <dgm:pt modelId="{7DC3E57C-CB75-424B-908A-8E47A120DEC0}" type="pres">
      <dgm:prSet presAssocID="{1A0D633E-C964-412F-AFAA-01D23B91AB17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13613-0C79-4A98-BEF4-C0E337AF32BE}" type="pres">
      <dgm:prSet presAssocID="{1A0D633E-C964-412F-AFAA-01D23B91AB17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95E9-8F98-434D-B4F8-E63BC7E4C2F5}" type="pres">
      <dgm:prSet presAssocID="{D456706C-8B45-4F07-8FED-C1DB1A54D063}" presName="sp" presStyleCnt="0"/>
      <dgm:spPr/>
    </dgm:pt>
    <dgm:pt modelId="{667E932F-82DE-47ED-B91A-F89FDF27A111}" type="pres">
      <dgm:prSet presAssocID="{D0C581C6-8874-4B15-8B6D-AE1139322500}" presName="composite" presStyleCnt="0"/>
      <dgm:spPr/>
    </dgm:pt>
    <dgm:pt modelId="{F8E3F74C-02EB-4D43-A116-70983989015F}" type="pres">
      <dgm:prSet presAssocID="{D0C581C6-8874-4B15-8B6D-AE1139322500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816B8-F941-44E2-BEC2-C8428A044292}" type="pres">
      <dgm:prSet presAssocID="{D0C581C6-8874-4B15-8B6D-AE1139322500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55EAA1-8CA0-44FA-8B5C-B9167A740257}" type="presOf" srcId="{CD2902DE-646F-4A94-A8BD-1395AEA4F139}" destId="{9039DA9E-C9A7-4110-B7D5-B4F6CADC262C}" srcOrd="0" destOrd="0" presId="urn:microsoft.com/office/officeart/2005/8/layout/chevron2"/>
    <dgm:cxn modelId="{49882B90-0CB9-42FA-B9D6-7B329B1049EF}" type="presOf" srcId="{1A0D633E-C964-412F-AFAA-01D23B91AB17}" destId="{7DC3E57C-CB75-424B-908A-8E47A120DEC0}" srcOrd="0" destOrd="0" presId="urn:microsoft.com/office/officeart/2005/8/layout/chevron2"/>
    <dgm:cxn modelId="{68BE85C0-A40F-4945-B345-4683F77C953C}" type="presOf" srcId="{3DD4EF3B-CF9E-4F4D-80EE-D778A98D1965}" destId="{80913613-0C79-4A98-BEF4-C0E337AF32BE}" srcOrd="0" destOrd="0" presId="urn:microsoft.com/office/officeart/2005/8/layout/chevron2"/>
    <dgm:cxn modelId="{A74F7A76-A082-4760-8EF1-2C82BE91BF74}" type="presOf" srcId="{D0C581C6-8874-4B15-8B6D-AE1139322500}" destId="{F8E3F74C-02EB-4D43-A116-70983989015F}" srcOrd="0" destOrd="0" presId="urn:microsoft.com/office/officeart/2005/8/layout/chevron2"/>
    <dgm:cxn modelId="{24D25813-C18B-4AF9-96E5-AFCA99733387}" type="presOf" srcId="{5F2BC07B-E919-4AA3-A669-7A3E1AD36EBB}" destId="{BC1816B8-F941-44E2-BEC2-C8428A044292}" srcOrd="0" destOrd="0" presId="urn:microsoft.com/office/officeart/2005/8/layout/chevron2"/>
    <dgm:cxn modelId="{7294E3D4-BEA9-4CDA-851F-1338D6996D65}" srcId="{D0C581C6-8874-4B15-8B6D-AE1139322500}" destId="{5F2BC07B-E919-4AA3-A669-7A3E1AD36EBB}" srcOrd="0" destOrd="0" parTransId="{AF41DCAB-58D7-4E5B-B19F-AA1474630C3E}" sibTransId="{B332DF83-CA80-44A1-B4D8-EB2FA1782B68}"/>
    <dgm:cxn modelId="{4C1923DA-03D5-4599-9463-339D1A823D22}" srcId="{CD2902DE-646F-4A94-A8BD-1395AEA4F139}" destId="{D0C581C6-8874-4B15-8B6D-AE1139322500}" srcOrd="1" destOrd="0" parTransId="{98DEE362-A35E-42D4-B2AB-FC0E751CCF52}" sibTransId="{75155595-7B64-4185-9548-0B308ABF13C1}"/>
    <dgm:cxn modelId="{39549DA9-CC69-4262-B101-F45EAA05C88A}" srcId="{1A0D633E-C964-412F-AFAA-01D23B91AB17}" destId="{3DD4EF3B-CF9E-4F4D-80EE-D778A98D1965}" srcOrd="0" destOrd="0" parTransId="{58FF5AE2-2F1F-4933-A32C-2E0BC1872121}" sibTransId="{D3B1BC8B-42C5-43BB-90E8-8ADFAFEFE113}"/>
    <dgm:cxn modelId="{F525FD7E-2428-4B2C-BAB9-A7CF4A924B4B}" srcId="{CD2902DE-646F-4A94-A8BD-1395AEA4F139}" destId="{1A0D633E-C964-412F-AFAA-01D23B91AB17}" srcOrd="0" destOrd="0" parTransId="{72653368-920D-425D-8EF7-B659C2BBD344}" sibTransId="{D456706C-8B45-4F07-8FED-C1DB1A54D063}"/>
    <dgm:cxn modelId="{44EFE72B-1439-4783-A5BB-39E8060963A7}" type="presParOf" srcId="{9039DA9E-C9A7-4110-B7D5-B4F6CADC262C}" destId="{44B5ADBA-8DD3-4DFB-8AA3-68FB82399E8A}" srcOrd="0" destOrd="0" presId="urn:microsoft.com/office/officeart/2005/8/layout/chevron2"/>
    <dgm:cxn modelId="{1B069EB0-B81A-49D2-9512-7E1449EB7B63}" type="presParOf" srcId="{44B5ADBA-8DD3-4DFB-8AA3-68FB82399E8A}" destId="{7DC3E57C-CB75-424B-908A-8E47A120DEC0}" srcOrd="0" destOrd="0" presId="urn:microsoft.com/office/officeart/2005/8/layout/chevron2"/>
    <dgm:cxn modelId="{11225D9A-9B34-4E5C-81E7-EB413B76A6DE}" type="presParOf" srcId="{44B5ADBA-8DD3-4DFB-8AA3-68FB82399E8A}" destId="{80913613-0C79-4A98-BEF4-C0E337AF32BE}" srcOrd="1" destOrd="0" presId="urn:microsoft.com/office/officeart/2005/8/layout/chevron2"/>
    <dgm:cxn modelId="{D9DB4C93-46E8-4FAB-B56D-4B1FA967F93A}" type="presParOf" srcId="{9039DA9E-C9A7-4110-B7D5-B4F6CADC262C}" destId="{B69395E9-8F98-434D-B4F8-E63BC7E4C2F5}" srcOrd="1" destOrd="0" presId="urn:microsoft.com/office/officeart/2005/8/layout/chevron2"/>
    <dgm:cxn modelId="{03EDC099-22E8-412D-B62D-650503DF10DC}" type="presParOf" srcId="{9039DA9E-C9A7-4110-B7D5-B4F6CADC262C}" destId="{667E932F-82DE-47ED-B91A-F89FDF27A111}" srcOrd="2" destOrd="0" presId="urn:microsoft.com/office/officeart/2005/8/layout/chevron2"/>
    <dgm:cxn modelId="{1026F7BB-B076-4FCC-8E50-993C1D70BE5E}" type="presParOf" srcId="{667E932F-82DE-47ED-B91A-F89FDF27A111}" destId="{F8E3F74C-02EB-4D43-A116-70983989015F}" srcOrd="0" destOrd="0" presId="urn:microsoft.com/office/officeart/2005/8/layout/chevron2"/>
    <dgm:cxn modelId="{56FE5BD8-DF4D-4430-A8DD-E939CDDE8DD4}" type="presParOf" srcId="{667E932F-82DE-47ED-B91A-F89FDF27A111}" destId="{BC1816B8-F941-44E2-BEC2-C8428A04429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44D41-B5A7-475A-B9F4-449C8D85B0B1}">
      <dsp:nvSpPr>
        <dsp:cNvPr id="0" name=""/>
        <dsp:cNvSpPr/>
      </dsp:nvSpPr>
      <dsp:spPr>
        <a:xfrm rot="5400000">
          <a:off x="-186809" y="190044"/>
          <a:ext cx="1245393" cy="871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</a:t>
          </a:r>
          <a:endParaRPr lang="en-US" sz="2500" kern="1200" dirty="0"/>
        </a:p>
      </dsp:txBody>
      <dsp:txXfrm rot="-5400000">
        <a:off x="1" y="439123"/>
        <a:ext cx="871775" cy="373618"/>
      </dsp:txXfrm>
    </dsp:sp>
    <dsp:sp modelId="{45022E31-2E39-4F17-8809-091CBFB715F9}">
      <dsp:nvSpPr>
        <dsp:cNvPr id="0" name=""/>
        <dsp:cNvSpPr/>
      </dsp:nvSpPr>
      <dsp:spPr>
        <a:xfrm rot="5400000">
          <a:off x="4331672" y="-3456660"/>
          <a:ext cx="809505" cy="77292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Checking performance of exist system.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71776" y="42753"/>
        <a:ext cx="7689782" cy="730471"/>
      </dsp:txXfrm>
    </dsp:sp>
    <dsp:sp modelId="{AEE38085-1E27-4B7F-89AC-EAD612F06AA8}">
      <dsp:nvSpPr>
        <dsp:cNvPr id="0" name=""/>
        <dsp:cNvSpPr/>
      </dsp:nvSpPr>
      <dsp:spPr>
        <a:xfrm rot="5400000">
          <a:off x="-186809" y="1298641"/>
          <a:ext cx="1245393" cy="871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</a:t>
          </a:r>
          <a:endParaRPr lang="en-US" sz="2500" kern="1200" dirty="0"/>
        </a:p>
      </dsp:txBody>
      <dsp:txXfrm rot="-5400000">
        <a:off x="1" y="1547720"/>
        <a:ext cx="871775" cy="373618"/>
      </dsp:txXfrm>
    </dsp:sp>
    <dsp:sp modelId="{7039C06B-9F43-42BB-9D29-4BB0EF54E4E7}">
      <dsp:nvSpPr>
        <dsp:cNvPr id="0" name=""/>
        <dsp:cNvSpPr/>
      </dsp:nvSpPr>
      <dsp:spPr>
        <a:xfrm rot="5400000">
          <a:off x="4331672" y="-2393097"/>
          <a:ext cx="809505" cy="77292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>
              <a:latin typeface="Times New Roman" pitchFamily="18" charset="0"/>
              <a:cs typeface="Times New Roman" pitchFamily="18" charset="0"/>
            </a:rPr>
            <a:t>To find problem.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71776" y="1106316"/>
        <a:ext cx="7689782" cy="730471"/>
      </dsp:txXfrm>
    </dsp:sp>
    <dsp:sp modelId="{49538927-F6A8-416F-8017-D4EAE15089FF}">
      <dsp:nvSpPr>
        <dsp:cNvPr id="0" name=""/>
        <dsp:cNvSpPr/>
      </dsp:nvSpPr>
      <dsp:spPr>
        <a:xfrm rot="5400000">
          <a:off x="-186809" y="2407238"/>
          <a:ext cx="1245393" cy="871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3</a:t>
          </a:r>
          <a:endParaRPr lang="en-US" sz="2400" b="0" kern="1200" dirty="0"/>
        </a:p>
      </dsp:txBody>
      <dsp:txXfrm rot="-5400000">
        <a:off x="1" y="2656317"/>
        <a:ext cx="871775" cy="373618"/>
      </dsp:txXfrm>
    </dsp:sp>
    <dsp:sp modelId="{B40DCC69-5965-4EE3-883B-E7681B1BE6FE}">
      <dsp:nvSpPr>
        <dsp:cNvPr id="0" name=""/>
        <dsp:cNvSpPr/>
      </dsp:nvSpPr>
      <dsp:spPr>
        <a:xfrm rot="5400000">
          <a:off x="4331672" y="-1239467"/>
          <a:ext cx="809505" cy="77292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Solution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71776" y="2259946"/>
        <a:ext cx="7689782" cy="730471"/>
      </dsp:txXfrm>
    </dsp:sp>
    <dsp:sp modelId="{D0B6975E-6C5A-47C7-B0EE-96665392256A}">
      <dsp:nvSpPr>
        <dsp:cNvPr id="0" name=""/>
        <dsp:cNvSpPr/>
      </dsp:nvSpPr>
      <dsp:spPr>
        <a:xfrm rot="5400000">
          <a:off x="-186809" y="3814979"/>
          <a:ext cx="1245393" cy="871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4</a:t>
          </a:r>
          <a:endParaRPr lang="en-US" sz="2500" kern="1200" dirty="0"/>
        </a:p>
      </dsp:txBody>
      <dsp:txXfrm rot="-5400000">
        <a:off x="1" y="4064058"/>
        <a:ext cx="871775" cy="373618"/>
      </dsp:txXfrm>
    </dsp:sp>
    <dsp:sp modelId="{7D203811-4777-419E-BB8A-C460006940E4}">
      <dsp:nvSpPr>
        <dsp:cNvPr id="0" name=""/>
        <dsp:cNvSpPr/>
      </dsp:nvSpPr>
      <dsp:spPr>
        <a:xfrm rot="5400000">
          <a:off x="4032527" y="168273"/>
          <a:ext cx="1407795" cy="77292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Image Processing Technique</a:t>
          </a:r>
          <a:r>
            <a:rPr lang="en-US" sz="2400" kern="1200" dirty="0" smtClean="0"/>
            <a:t>.</a:t>
          </a:r>
          <a:endParaRPr lang="en-US" sz="2400" kern="1200" dirty="0"/>
        </a:p>
      </dsp:txBody>
      <dsp:txXfrm rot="-5400000">
        <a:off x="871776" y="3397748"/>
        <a:ext cx="7660576" cy="127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3E57C-CB75-424B-908A-8E47A120DEC0}">
      <dsp:nvSpPr>
        <dsp:cNvPr id="0" name=""/>
        <dsp:cNvSpPr/>
      </dsp:nvSpPr>
      <dsp:spPr>
        <a:xfrm rot="5400000">
          <a:off x="-363661" y="367279"/>
          <a:ext cx="2424410" cy="16970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5</a:t>
          </a:r>
          <a:endParaRPr lang="en-US" sz="4900" kern="1200" dirty="0"/>
        </a:p>
      </dsp:txBody>
      <dsp:txXfrm rot="-5400000">
        <a:off x="1" y="852162"/>
        <a:ext cx="1697087" cy="727323"/>
      </dsp:txXfrm>
    </dsp:sp>
    <dsp:sp modelId="{80913613-0C79-4A98-BEF4-C0E337AF32BE}">
      <dsp:nvSpPr>
        <dsp:cNvPr id="0" name=""/>
        <dsp:cNvSpPr/>
      </dsp:nvSpPr>
      <dsp:spPr>
        <a:xfrm rot="5400000">
          <a:off x="3946810" y="-2246104"/>
          <a:ext cx="1575866" cy="6075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Testing</a:t>
          </a:r>
          <a:r>
            <a:rPr lang="en-US" sz="2400" kern="1200" dirty="0" smtClean="0"/>
            <a:t>.</a:t>
          </a:r>
          <a:endParaRPr lang="en-US" sz="2400" kern="1200" dirty="0"/>
        </a:p>
      </dsp:txBody>
      <dsp:txXfrm rot="-5400000">
        <a:off x="1697088" y="80545"/>
        <a:ext cx="5998385" cy="1422012"/>
      </dsp:txXfrm>
    </dsp:sp>
    <dsp:sp modelId="{F8E3F74C-02EB-4D43-A116-70983989015F}">
      <dsp:nvSpPr>
        <dsp:cNvPr id="0" name=""/>
        <dsp:cNvSpPr/>
      </dsp:nvSpPr>
      <dsp:spPr>
        <a:xfrm rot="5400000">
          <a:off x="-363661" y="2507633"/>
          <a:ext cx="2424410" cy="16970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6</a:t>
          </a:r>
          <a:endParaRPr lang="en-US" sz="4900" kern="1200" dirty="0"/>
        </a:p>
      </dsp:txBody>
      <dsp:txXfrm rot="-5400000">
        <a:off x="1" y="2992516"/>
        <a:ext cx="1697087" cy="727323"/>
      </dsp:txXfrm>
    </dsp:sp>
    <dsp:sp modelId="{BC1816B8-F941-44E2-BEC2-C8428A044292}">
      <dsp:nvSpPr>
        <dsp:cNvPr id="0" name=""/>
        <dsp:cNvSpPr/>
      </dsp:nvSpPr>
      <dsp:spPr>
        <a:xfrm rot="5400000">
          <a:off x="3946810" y="-105751"/>
          <a:ext cx="1575866" cy="6075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Conclusion.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697088" y="2220898"/>
        <a:ext cx="5998385" cy="1422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22BD6-1CC0-45FF-805B-E2BDC528FB07}" type="datetimeFigureOut">
              <a:rPr lang="en-US" smtClean="0"/>
              <a:pPr/>
              <a:t>09/11/2017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VPCOE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C7DB8-B5E1-4A9C-9C0D-ED65ABEA3F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7217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F3A03-C829-4070-ACB5-0704E32E40D8}" type="datetimeFigureOut">
              <a:rPr lang="en-US" smtClean="0"/>
              <a:pPr/>
              <a:t>09/11/2017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VPCOE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2E0B8-4270-41E7-BBF3-83B0ABC853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4337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VPCOE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54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VPCOE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5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BD9-4F25-4443-8BBC-ABEACBB03987}" type="datetime3">
              <a:rPr lang="en-US" smtClean="0"/>
              <a:pPr/>
              <a:t>9 November 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FC36DF6-2364-473E-870F-C576528773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6DA-BE68-454A-A97E-B6B8BE15BBFB}" type="datetime3">
              <a:rPr lang="en-US" smtClean="0"/>
              <a:pPr/>
              <a:t>9 November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672-5D23-4E17-9602-0EAEEED4DA7B}" type="datetime3">
              <a:rPr lang="en-US" smtClean="0"/>
              <a:pPr/>
              <a:t>9 November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84A9-C98B-4D21-919D-528157622926}" type="datetime3">
              <a:rPr lang="en-US" smtClean="0"/>
              <a:pPr/>
              <a:t>9 November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054-8259-4554-9740-E082E29C8F53}" type="datetime3">
              <a:rPr lang="en-US" smtClean="0"/>
              <a:pPr/>
              <a:t>9 November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C36DF6-2364-473E-870F-C576528773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8846-D8D3-496E-8E8D-8DEDFAF7A549}" type="datetime3">
              <a:rPr lang="en-US" smtClean="0"/>
              <a:pPr/>
              <a:t>9 November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D63-F1B1-4EA1-8584-A872D66335CF}" type="datetime3">
              <a:rPr lang="en-US" smtClean="0"/>
              <a:pPr/>
              <a:t>9 November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AAA9-078E-4B8A-83B1-482CE3C5FD2E}" type="datetime3">
              <a:rPr lang="en-US" smtClean="0"/>
              <a:pPr/>
              <a:t>9 November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0252-FB86-4B18-B703-33C5D3969803}" type="datetime3">
              <a:rPr lang="en-US" smtClean="0"/>
              <a:pPr/>
              <a:t>9 November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0D95-DA1A-4DF0-9C8C-37FAD100DD94}" type="datetime3">
              <a:rPr lang="en-US" smtClean="0"/>
              <a:pPr/>
              <a:t>9 November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7686-7C7D-4429-B818-883EDD4E2D9E}" type="datetime3">
              <a:rPr lang="en-US" smtClean="0"/>
              <a:pPr/>
              <a:t>9 November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C36DF6-2364-473E-870F-C576528773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F144434-2420-4D96-97F1-23E887AA4AA3}" type="datetime3">
              <a:rPr lang="en-US" smtClean="0"/>
              <a:pPr/>
              <a:t>9 November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FC36DF6-2364-473E-870F-C576528773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95300" y="1905000"/>
            <a:ext cx="8229600" cy="2209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Bansode Dhananjay (B120350803)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Navale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Dhiraj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(B120350842)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Nevase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(B120350844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Panval Aniket          (B120350846)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Pujari Ratnadeep    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B120350854)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8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FRUIT DETECTION AND SORTING MECHNISM</a:t>
            </a: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5985" y="4267200"/>
            <a:ext cx="3657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Guided By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Dr. P. R.Chitragar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4953588"/>
            <a:ext cx="8763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of Mechanical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Vidya Pratishthan’s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Kamalnayan Bajaj Institute of Engineering and Technology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Baramati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2017-2018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4" name="Picture 13" descr="Logo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"/>
            <a:ext cx="91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Department of Mechanical Engineering VPKBIET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Mechanical Engineering VPKBIET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28824"/>
            <a:ext cx="5943600" cy="360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" descr="v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60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8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Mechanical Engineering VPKBIET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Flow of Process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5626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" descr="v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60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99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0207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Automation in medium scaled food processing industries utilizing the mechatronics sensors.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Segregation of defective fruits from a large lot.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Automatic guidance and delivery of fruit to the food processing unit from the unloading station to the food processor.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Improvised and better control over the quality of output product.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" descr="v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60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250371"/>
            <a:ext cx="7772400" cy="88423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1" descr="v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60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82894217"/>
              </p:ext>
            </p:extLst>
          </p:nvPr>
        </p:nvGraphicFramePr>
        <p:xfrm>
          <a:off x="381000" y="1295400"/>
          <a:ext cx="8534400" cy="5333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90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977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fontAlgn="base"/>
                      <a:r>
                        <a:rPr kumimoji="0" lang="en-GB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J. </a:t>
                      </a:r>
                      <a:r>
                        <a:rPr kumimoji="0" lang="en-GB" sz="1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Ramprabhu</a:t>
                      </a:r>
                      <a:r>
                        <a:rPr kumimoji="0" lang="en-GB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 </a:t>
                      </a:r>
                      <a:r>
                        <a:rPr kumimoji="0" lang="en-GB" sz="1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S.Nandhini</a:t>
                      </a:r>
                      <a:r>
                        <a:rPr kumimoji="0" lang="en-GB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“</a:t>
                      </a:r>
                      <a:r>
                        <a:rPr kumimoji="0" lang="en-GB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Enhanced Technique for sorting and grading the fruit quality using MSP430 controller”</a:t>
                      </a:r>
                      <a:r>
                        <a:rPr kumimoji="0" lang="en-GB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Department of EEE, </a:t>
                      </a:r>
                      <a:r>
                        <a:rPr kumimoji="0" lang="en-GB" sz="1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Kumaraguru</a:t>
                      </a:r>
                      <a:r>
                        <a:rPr kumimoji="0" lang="en-GB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College of Technology, Coimbatore, India. Nov (2014) </a:t>
                      </a:r>
                      <a:r>
                        <a:rPr kumimoji="0" lang="en-GB" sz="1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Vol</a:t>
                      </a:r>
                      <a:r>
                        <a:rPr kumimoji="0" lang="en-GB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7,Issue 5(1483-1488)    </a:t>
                      </a:r>
                      <a:r>
                        <a:rPr kumimoji="0" lang="en-GB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endParaRPr kumimoji="0"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21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fontAlgn="base"/>
                      <a:r>
                        <a:rPr kumimoji="0" lang="en-GB" sz="1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Hongshe</a:t>
                      </a:r>
                      <a:r>
                        <a:rPr kumimoji="0" lang="en-GB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Dang, </a:t>
                      </a:r>
                      <a:r>
                        <a:rPr kumimoji="0" lang="en-GB" sz="1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Jinguo</a:t>
                      </a:r>
                      <a:r>
                        <a:rPr kumimoji="0" lang="en-GB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Song, Qin </a:t>
                      </a:r>
                      <a:r>
                        <a:rPr kumimoji="0" lang="en-GB" sz="1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Guo</a:t>
                      </a:r>
                      <a:r>
                        <a:rPr kumimoji="0" lang="en-GB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“ </a:t>
                      </a:r>
                      <a:r>
                        <a:rPr kumimoji="0" lang="en-GB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Fruit Size Detecting and Grading System Based on Image Processing </a:t>
                      </a:r>
                      <a:r>
                        <a:rPr kumimoji="0" lang="en-GB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” School of Electric and Information Engineering, Shaanxi University of Science and Technology  Xi’an City, Shaanxi, 710021 China (2010)  </a:t>
                      </a:r>
                      <a:endParaRPr kumimoji="0"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21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fontAlgn="base"/>
                      <a:r>
                        <a:rPr kumimoji="0" lang="en-GB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 Sun et al. “</a:t>
                      </a:r>
                      <a:r>
                        <a:rPr kumimoji="0" lang="en-GB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application of bio </a:t>
                      </a:r>
                      <a:r>
                        <a:rPr kumimoji="0" lang="en-GB" sz="1800" i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atex</a:t>
                      </a:r>
                      <a:r>
                        <a:rPr kumimoji="0" lang="en-GB" sz="180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YG-302 in light weight coated paper</a:t>
                      </a:r>
                      <a:r>
                        <a:rPr kumimoji="0" lang="en-GB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” International Journal 2013;56:2183-2198  </a:t>
                      </a:r>
                      <a:endParaRPr kumimoji="0"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977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V.B. Bhandari, ”Design of Machine Elements”, Third Edition, 2010</a:t>
                      </a:r>
                      <a:endParaRPr kumimoji="0" lang="en-US" sz="18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kumimoji="0" lang="en-IN" sz="18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9603"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kumimoji="0" lang="en-US" sz="16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97749"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0" lang="en-IN" sz="16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3962400" cy="457200"/>
          </a:xfrm>
        </p:spPr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772400" cy="426720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sz="8800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8800" dirty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sz="88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8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sz="8800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8800" dirty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sz="88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8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sz="8800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8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THANK  </a:t>
            </a:r>
            <a:r>
              <a:rPr lang="en-US" sz="8800" dirty="0">
                <a:solidFill>
                  <a:schemeClr val="tx1"/>
                </a:solidFill>
                <a:latin typeface="Algerian" panose="04020705040A02060702" pitchFamily="82" charset="0"/>
              </a:rPr>
              <a:t>YOU</a:t>
            </a:r>
            <a:br>
              <a:rPr lang="en-US" sz="88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US" sz="8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248400"/>
            <a:ext cx="3962400" cy="457200"/>
          </a:xfrm>
        </p:spPr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47750"/>
            <a:ext cx="8686800" cy="51244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Experimental Set-up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Image Processing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" descr="v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60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09800" y="6172200"/>
            <a:ext cx="4343400" cy="457200"/>
          </a:xfrm>
        </p:spPr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8443"/>
            <a:ext cx="7620000" cy="78025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10600" cy="48006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order to improve the fruits’ quality and production efficiency, to reduce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intensity, it is necessary to research nondestructive automatic detection technology.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Nowadays, the quality of fruit shape, default, color and size and so on cannot evaluate on line by using traditional methods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the development of image processing technology and computer software and hardware, it becomes more attractive to detect fruits’ quality by using vision detecting technology.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1" descr="v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60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3962400" cy="457200"/>
          </a:xfrm>
        </p:spPr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Mechanical Engineering VPKBIET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45489353"/>
              </p:ext>
            </p:extLst>
          </p:nvPr>
        </p:nvGraphicFramePr>
        <p:xfrm>
          <a:off x="838200" y="1143000"/>
          <a:ext cx="79248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1241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Work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5618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J. Ramprabhu and S.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Nandhini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2014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Have proposed Enhanced technique for sorting and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grading the fruit quality using msp 430 controller system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2064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Hongshe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Dang,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Jinguo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Song, Qin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Guo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Have proposed fruit sizing detecting and grading based on image processing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system.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6306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 sun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2013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Observed the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basis of quality assessment is often subjective with attributes such as apperances,smell,texture and flavour frequently exmined by human inspector.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1" descr="v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60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43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1355"/>
            <a:ext cx="7750752" cy="764146"/>
          </a:xfrm>
        </p:spPr>
        <p:txBody>
          <a:bodyPr>
            <a:noAutofit/>
          </a:bodyPr>
          <a:lstStyle/>
          <a:p>
            <a:r>
              <a:rPr lang="en-US" alt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4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296275" cy="46482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Develop an automated version of fruit processing unit using image processing technique.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Non-destructive type of Testing. 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" descr="v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1305"/>
            <a:ext cx="60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05000" y="6172200"/>
            <a:ext cx="3962400" cy="457200"/>
          </a:xfrm>
        </p:spPr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Mechanical Engineering VPKBIET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other parameters like size, shape, hardness, softness, day light, day temperature, colorization can also be included in this project for future extension.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avoid occurrence of blind spot, development in mechanism is necessary.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" descr="v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60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27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23" y="237259"/>
            <a:ext cx="7750752" cy="79144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Methodology</a:t>
            </a:r>
            <a:endParaRPr lang="en-US" sz="4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1" descr="v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60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05000" y="6172200"/>
            <a:ext cx="3962400" cy="457200"/>
          </a:xfrm>
        </p:spPr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  <p:graphicFrame>
        <p:nvGraphicFramePr>
          <p:cNvPr id="9" name="Content Placeholder 1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70013795"/>
              </p:ext>
            </p:extLst>
          </p:nvPr>
        </p:nvGraphicFramePr>
        <p:xfrm>
          <a:off x="228600" y="1295400"/>
          <a:ext cx="8601075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981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33350731"/>
              </p:ext>
            </p:extLst>
          </p:nvPr>
        </p:nvGraphicFramePr>
        <p:xfrm>
          <a:off x="383490" y="9144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0207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Set-up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Mechanical Engineering VPKBIET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6DF6-2364-473E-870F-C576528773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38510" y="1638300"/>
            <a:ext cx="838200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1" descr="v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60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95400" y="5709664"/>
            <a:ext cx="54864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Fruit Detection and Sorting Machine</a:t>
            </a:r>
            <a:endParaRPr lang="en-US" sz="16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5410200" cy="3934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5398</TotalTime>
  <Words>618</Words>
  <Application>Microsoft Office PowerPoint</Application>
  <PresentationFormat>On-screen Show (4:3)</PresentationFormat>
  <Paragraphs>119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PowerPoint Presentation</vt:lpstr>
      <vt:lpstr>Contents</vt:lpstr>
      <vt:lpstr>Introduction</vt:lpstr>
      <vt:lpstr>Literature Review</vt:lpstr>
      <vt:lpstr>Objective</vt:lpstr>
      <vt:lpstr>Scope</vt:lpstr>
      <vt:lpstr> Methodology</vt:lpstr>
      <vt:lpstr>PowerPoint Presentation</vt:lpstr>
      <vt:lpstr>        Experimental Set-up</vt:lpstr>
      <vt:lpstr>   Block Diagram </vt:lpstr>
      <vt:lpstr>Image Processing</vt:lpstr>
      <vt:lpstr>        Applications</vt:lpstr>
      <vt:lpstr>References</vt:lpstr>
      <vt:lpstr>     THANK  YOU </vt:lpstr>
    </vt:vector>
  </TitlesOfParts>
  <Company>nikhil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ME-I  Design (Mechanical Engineering)</dc:title>
  <dc:creator>Vision</dc:creator>
  <cp:lastModifiedBy>HPWorld</cp:lastModifiedBy>
  <cp:revision>765</cp:revision>
  <dcterms:created xsi:type="dcterms:W3CDTF">2015-06-02T15:23:40Z</dcterms:created>
  <dcterms:modified xsi:type="dcterms:W3CDTF">2017-11-09T04:26:38Z</dcterms:modified>
</cp:coreProperties>
</file>