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269DC-228C-B84B-A777-2E845E26C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3006A-8A73-B445-8949-5949B07ED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67AE3-4C04-DD4F-B9C1-15350B6F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66D2-B78A-034D-ADB4-116A37EC9B9A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ACCD8-0E78-4249-96D2-50DD85719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00B43-CED3-D14C-9D36-360F3384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F900-7F1F-774B-A327-7701BF39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5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3ACF-AC44-D544-BC83-9C337887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4E465-43AB-1F45-AF46-A44E9CAE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B1387-105D-C348-B957-D243BF6A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66D2-B78A-034D-ADB4-116A37EC9B9A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7FF95-ADA0-204C-8E8D-8749D4378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4871B-C5C0-9D43-A6A8-E7EE6DE4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F900-7F1F-774B-A327-7701BF39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8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DFFE6B-8DB5-234A-BC5D-88BD5BA1B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68EDB-DDF5-714D-A086-7DE5BF029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551D6-1DD5-C44B-A8B3-901E2F28D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66D2-B78A-034D-ADB4-116A37EC9B9A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63C63-54F3-0E4F-9D63-0D557341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65A71-7DB3-3144-A0A0-35DDE731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F900-7F1F-774B-A327-7701BF39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7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671F-DB89-E540-A91D-445F0E49A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BFC19-77D5-924D-8158-F3DEAD5C1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807C1-4331-0B47-9917-9089DE7C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66D2-B78A-034D-ADB4-116A37EC9B9A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D80CD-27F7-1940-8462-DE962177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190E5-E25E-DB45-AC78-E049F47AA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F900-7F1F-774B-A327-7701BF39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5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9D41-2F61-2D42-B696-DE4E86934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72EFB-FDC3-EC48-AFDD-7FA25AED6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1F2E3-00F3-C54C-97E0-A46933755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66D2-B78A-034D-ADB4-116A37EC9B9A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25CD5-7460-D443-B77E-4B0593A7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8EE35-709A-6747-B32E-C3A8A0E1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F900-7F1F-774B-A327-7701BF39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5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3B53-8992-A149-8120-A6A35C82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F142D-6215-FD45-A263-1EB6252B3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EAC31-2AD0-E042-B6EC-988366949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35A7E-61E4-604A-BA12-0439DBDCE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66D2-B78A-034D-ADB4-116A37EC9B9A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F3DDA-6F7B-2A4F-B0F5-E8F56A50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DF2C5-0472-3F4A-8C39-6A5AF278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F900-7F1F-774B-A327-7701BF39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5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3378-C4A7-2444-B68D-F4E32ABA8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CE0DC-31BF-9540-B9A5-90BD93E66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953FF-1DE7-CA4F-BEB2-B0BBFF3AC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78AD5-437B-B841-B87D-426862E62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9DA73-5D58-0646-A4C2-D3229383D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7D7079-9EF5-9047-95BF-E91BBABC5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66D2-B78A-034D-ADB4-116A37EC9B9A}" type="datetimeFigureOut">
              <a:rPr lang="en-US" smtClean="0"/>
              <a:t>8/23/20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8CCAF9-E5D2-E24F-A905-7744174C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479C34-FA04-BF4A-8004-D30323A4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F900-7F1F-774B-A327-7701BF39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4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3E96-1134-6440-B92E-292ACE25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C82632-FCBF-AF40-B2C0-633C7275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66D2-B78A-034D-ADB4-116A37EC9B9A}" type="datetimeFigureOut">
              <a:rPr lang="en-US" smtClean="0"/>
              <a:t>8/23/20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90ADE-6D4A-4F47-87A0-22D97191F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8A0FB-9695-4A42-BCB7-9FD60ECE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F900-7F1F-774B-A327-7701BF39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3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266CF4-B224-F346-93ED-34068716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66D2-B78A-034D-ADB4-116A37EC9B9A}" type="datetimeFigureOut">
              <a:rPr lang="en-US" smtClean="0"/>
              <a:t>8/23/20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3C3BC7-1F2E-4340-9E98-4C3496A5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2DA1F-6C57-794C-8300-8797251A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F900-7F1F-774B-A327-7701BF39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F161-E1C4-7745-A1E8-5E932B104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F9845-5727-BF49-BFDC-7050F6A8E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2256F-8906-D245-A9D2-DD8B78ACE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0D730-0E4E-9B42-8351-D32BD47F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66D2-B78A-034D-ADB4-116A37EC9B9A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2D87-D1C5-CD48-A092-3A38F8BC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52583-52F4-974B-A78F-4F5C32F1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F900-7F1F-774B-A327-7701BF39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5E793-9D69-9248-ABB5-68C50AC63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89851-8C4B-C740-8F0B-085AE41A6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6C6C7-9375-2A42-88CA-861D3EF3A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284EF-1F01-8B4A-A643-E31FB922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66D2-B78A-034D-ADB4-116A37EC9B9A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8B356-91E8-CE48-BC55-0D1D6C02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975D2-A73A-754D-B7AA-F6A8870DD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F900-7F1F-774B-A327-7701BF39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8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418BAF-57AF-BC47-ABCD-286188098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3C79B-5161-7C4E-9C8F-4CAEA19E1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C7DD7-199B-EE43-9B39-4CA2DC34D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166D2-B78A-034D-ADB4-116A37EC9B9A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7AA89-747D-1C41-ACAF-D5EF0AF62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5296C-D2BA-0A43-A652-6FF472336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FF900-7F1F-774B-A327-7701BF39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3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510B-9AE1-DD48-942D-F7162166A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Ansible Playground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FE212-11A4-C64F-960B-22848F4689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Building it</a:t>
            </a:r>
          </a:p>
        </p:txBody>
      </p:sp>
    </p:spTree>
    <p:extLst>
      <p:ext uri="{BB962C8B-B14F-4D97-AF65-F5344CB8AC3E}">
        <p14:creationId xmlns:p14="http://schemas.microsoft.com/office/powerpoint/2010/main" val="74774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0BB6-A25F-7945-8D0F-9D646D3C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Min. infra for ansible playground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45EBB7E-C0B5-7948-8266-2FFB4BF39FA2}"/>
              </a:ext>
            </a:extLst>
          </p:cNvPr>
          <p:cNvSpPr/>
          <p:nvPr/>
        </p:nvSpPr>
        <p:spPr>
          <a:xfrm>
            <a:off x="838200" y="2248329"/>
            <a:ext cx="2917861" cy="1756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Ansible Host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DF8033E-E8D0-7F43-A0E4-06992ED903A8}"/>
              </a:ext>
            </a:extLst>
          </p:cNvPr>
          <p:cNvSpPr/>
          <p:nvPr/>
        </p:nvSpPr>
        <p:spPr>
          <a:xfrm>
            <a:off x="6902522" y="2248328"/>
            <a:ext cx="2917861" cy="1756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5AF5D803-4B4A-6443-9C86-13EA57263645}"/>
              </a:ext>
            </a:extLst>
          </p:cNvPr>
          <p:cNvSpPr/>
          <p:nvPr/>
        </p:nvSpPr>
        <p:spPr>
          <a:xfrm>
            <a:off x="4674741" y="4438435"/>
            <a:ext cx="1582220" cy="211647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Server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5F87144-9DAF-9945-8230-1FB1384BF3FA}"/>
              </a:ext>
            </a:extLst>
          </p:cNvPr>
          <p:cNvSpPr/>
          <p:nvPr/>
        </p:nvSpPr>
        <p:spPr>
          <a:xfrm>
            <a:off x="980326" y="4438435"/>
            <a:ext cx="2917861" cy="17568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Ansible Tower Host</a:t>
            </a:r>
          </a:p>
          <a:p>
            <a:pPr algn="ctr"/>
            <a:r>
              <a:rPr lang="en-US" dirty="0"/>
              <a:t>( good to have )</a:t>
            </a:r>
          </a:p>
        </p:txBody>
      </p:sp>
    </p:spTree>
    <p:extLst>
      <p:ext uri="{BB962C8B-B14F-4D97-AF65-F5344CB8AC3E}">
        <p14:creationId xmlns:p14="http://schemas.microsoft.com/office/powerpoint/2010/main" val="307275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3AEE-DE92-C849-BDE7-92D130ED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for building a reusable playground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CE576-D224-574C-8480-D27171679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need to be able to play, destroy the infra and rebuild it on demand</a:t>
            </a:r>
          </a:p>
          <a:p>
            <a:endParaRPr lang="en-US" dirty="0"/>
          </a:p>
          <a:p>
            <a:r>
              <a:rPr lang="en-US" dirty="0"/>
              <a:t>Containers works best as it would </a:t>
            </a:r>
          </a:p>
          <a:p>
            <a:pPr lvl="1"/>
            <a:r>
              <a:rPr lang="en-US" dirty="0"/>
              <a:t>take mins to get going</a:t>
            </a:r>
          </a:p>
          <a:p>
            <a:pPr lvl="1"/>
            <a:r>
              <a:rPr lang="en-US" dirty="0"/>
              <a:t>Steps to setup is all code ( no manual intervention required) </a:t>
            </a:r>
          </a:p>
          <a:p>
            <a:pPr lvl="1"/>
            <a:endParaRPr lang="en-US" dirty="0"/>
          </a:p>
          <a:p>
            <a:r>
              <a:rPr lang="en-US" dirty="0"/>
              <a:t>Potentially Ideal Infra: </a:t>
            </a:r>
          </a:p>
          <a:p>
            <a:pPr lvl="1"/>
            <a:r>
              <a:rPr lang="en-US" dirty="0"/>
              <a:t>Docker containers orchestrated using docker compose</a:t>
            </a:r>
          </a:p>
          <a:p>
            <a:pPr lvl="1"/>
            <a:endParaRPr lang="en-US" dirty="0"/>
          </a:p>
          <a:p>
            <a:r>
              <a:rPr lang="en-US" dirty="0"/>
              <a:t>Infra chosen for this exercise</a:t>
            </a:r>
          </a:p>
          <a:p>
            <a:pPr lvl="1"/>
            <a:r>
              <a:rPr lang="en-US" dirty="0"/>
              <a:t>Docker containers orchestrated using K8s</a:t>
            </a:r>
          </a:p>
        </p:txBody>
      </p:sp>
    </p:spTree>
    <p:extLst>
      <p:ext uri="{BB962C8B-B14F-4D97-AF65-F5344CB8AC3E}">
        <p14:creationId xmlns:p14="http://schemas.microsoft.com/office/powerpoint/2010/main" val="66471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E5C4-34B5-104F-B156-F9FE0A70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build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5E334-32AE-C142-BB9C-4020B1AFF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docker image for Ansible host</a:t>
            </a:r>
          </a:p>
          <a:p>
            <a:endParaRPr lang="en-US" dirty="0"/>
          </a:p>
          <a:p>
            <a:r>
              <a:rPr lang="en-US" dirty="0"/>
              <a:t>Build docker image for Ansible host</a:t>
            </a:r>
          </a:p>
          <a:p>
            <a:endParaRPr lang="en-US" dirty="0"/>
          </a:p>
          <a:p>
            <a:r>
              <a:rPr lang="en-US" dirty="0"/>
              <a:t>Take official </a:t>
            </a:r>
            <a:r>
              <a:rPr lang="en-US" dirty="0" err="1"/>
              <a:t>nginx</a:t>
            </a:r>
            <a:r>
              <a:rPr lang="en-US" dirty="0"/>
              <a:t> host and modify it</a:t>
            </a:r>
          </a:p>
          <a:p>
            <a:endParaRPr lang="en-US" dirty="0"/>
          </a:p>
          <a:p>
            <a:r>
              <a:rPr lang="en-US" dirty="0"/>
              <a:t>Take official database host and modify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02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119</Words>
  <Application>Microsoft Macintosh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Ansible Playground</vt:lpstr>
      <vt:lpstr>Min. infra for ansible playground</vt:lpstr>
      <vt:lpstr>Technology for building a reusable playground</vt:lpstr>
      <vt:lpstr>Steps to build it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Playground</dc:title>
  <dc:creator>Nannapaneni, Ravan</dc:creator>
  <cp:lastModifiedBy>Nannapaneni, Ravan</cp:lastModifiedBy>
  <cp:revision>2</cp:revision>
  <dcterms:created xsi:type="dcterms:W3CDTF">2020-08-23T04:31:58Z</dcterms:created>
  <dcterms:modified xsi:type="dcterms:W3CDTF">2020-08-23T04:43:59Z</dcterms:modified>
</cp:coreProperties>
</file>